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7562850" cy="5330825"/>
  <p:notesSz cx="6858000" cy="9144000"/>
  <p:defaultTextStyle>
    <a:defPPr>
      <a:defRPr lang="en-US"/>
    </a:defPPr>
    <a:lvl1pPr marL="0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63113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26227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789341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052454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15568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578681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841794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104908" algn="l" defTabSz="5262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325" y="-62"/>
      </p:cViewPr>
      <p:guideLst>
        <p:guide orient="horz" pos="1679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56014"/>
            <a:ext cx="6428422" cy="11426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3020801"/>
            <a:ext cx="5293995" cy="136232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3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5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78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4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04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39989" y="213483"/>
            <a:ext cx="1843445" cy="45484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9657" y="213483"/>
            <a:ext cx="5404287" cy="45484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4" y="3425550"/>
            <a:ext cx="6428422" cy="1058761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4" y="2259433"/>
            <a:ext cx="6428422" cy="1166118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311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262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93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5245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1556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7868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4179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0490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656" y="1243861"/>
            <a:ext cx="3623866" cy="351809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9570" y="1243861"/>
            <a:ext cx="3623866" cy="351809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213480"/>
            <a:ext cx="6806565" cy="8884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5" y="1193267"/>
            <a:ext cx="3341572" cy="497296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3113" indent="0">
              <a:buNone/>
              <a:defRPr sz="1200" b="1"/>
            </a:lvl2pPr>
            <a:lvl3pPr marL="526227" indent="0">
              <a:buNone/>
              <a:defRPr sz="1100" b="1"/>
            </a:lvl3pPr>
            <a:lvl4pPr marL="789341" indent="0">
              <a:buNone/>
              <a:defRPr sz="900" b="1"/>
            </a:lvl4pPr>
            <a:lvl5pPr marL="1052454" indent="0">
              <a:buNone/>
              <a:defRPr sz="900" b="1"/>
            </a:lvl5pPr>
            <a:lvl6pPr marL="1315568" indent="0">
              <a:buNone/>
              <a:defRPr sz="900" b="1"/>
            </a:lvl6pPr>
            <a:lvl7pPr marL="1578681" indent="0">
              <a:buNone/>
              <a:defRPr sz="900" b="1"/>
            </a:lvl7pPr>
            <a:lvl8pPr marL="1841794" indent="0">
              <a:buNone/>
              <a:defRPr sz="900" b="1"/>
            </a:lvl8pPr>
            <a:lvl9pPr marL="2104908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5" y="1690563"/>
            <a:ext cx="3341572" cy="3071394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4" y="1193267"/>
            <a:ext cx="3342886" cy="497296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3113" indent="0">
              <a:buNone/>
              <a:defRPr sz="1200" b="1"/>
            </a:lvl2pPr>
            <a:lvl3pPr marL="526227" indent="0">
              <a:buNone/>
              <a:defRPr sz="1100" b="1"/>
            </a:lvl3pPr>
            <a:lvl4pPr marL="789341" indent="0">
              <a:buNone/>
              <a:defRPr sz="900" b="1"/>
            </a:lvl4pPr>
            <a:lvl5pPr marL="1052454" indent="0">
              <a:buNone/>
              <a:defRPr sz="900" b="1"/>
            </a:lvl5pPr>
            <a:lvl6pPr marL="1315568" indent="0">
              <a:buNone/>
              <a:defRPr sz="900" b="1"/>
            </a:lvl6pPr>
            <a:lvl7pPr marL="1578681" indent="0">
              <a:buNone/>
              <a:defRPr sz="900" b="1"/>
            </a:lvl7pPr>
            <a:lvl8pPr marL="1841794" indent="0">
              <a:buNone/>
              <a:defRPr sz="900" b="1"/>
            </a:lvl8pPr>
            <a:lvl9pPr marL="2104908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4" y="1690563"/>
            <a:ext cx="3342886" cy="3071394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5" y="212246"/>
            <a:ext cx="2488126" cy="903279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5" y="212248"/>
            <a:ext cx="4227843" cy="454971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5" y="1115526"/>
            <a:ext cx="2488126" cy="3646433"/>
          </a:xfrm>
        </p:spPr>
        <p:txBody>
          <a:bodyPr/>
          <a:lstStyle>
            <a:lvl1pPr marL="0" indent="0">
              <a:buNone/>
              <a:defRPr sz="800"/>
            </a:lvl1pPr>
            <a:lvl2pPr marL="263113" indent="0">
              <a:buNone/>
              <a:defRPr sz="700"/>
            </a:lvl2pPr>
            <a:lvl3pPr marL="526227" indent="0">
              <a:buNone/>
              <a:defRPr sz="600"/>
            </a:lvl3pPr>
            <a:lvl4pPr marL="789341" indent="0">
              <a:buNone/>
              <a:defRPr sz="500"/>
            </a:lvl4pPr>
            <a:lvl5pPr marL="1052454" indent="0">
              <a:buNone/>
              <a:defRPr sz="500"/>
            </a:lvl5pPr>
            <a:lvl6pPr marL="1315568" indent="0">
              <a:buNone/>
              <a:defRPr sz="500"/>
            </a:lvl6pPr>
            <a:lvl7pPr marL="1578681" indent="0">
              <a:buNone/>
              <a:defRPr sz="500"/>
            </a:lvl7pPr>
            <a:lvl8pPr marL="1841794" indent="0">
              <a:buNone/>
              <a:defRPr sz="500"/>
            </a:lvl8pPr>
            <a:lvl9pPr marL="2104908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3731578"/>
            <a:ext cx="4537710" cy="440534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476319"/>
            <a:ext cx="4537710" cy="3198495"/>
          </a:xfrm>
        </p:spPr>
        <p:txBody>
          <a:bodyPr/>
          <a:lstStyle>
            <a:lvl1pPr marL="0" indent="0">
              <a:buNone/>
              <a:defRPr sz="1800"/>
            </a:lvl1pPr>
            <a:lvl2pPr marL="263113" indent="0">
              <a:buNone/>
              <a:defRPr sz="1600"/>
            </a:lvl2pPr>
            <a:lvl3pPr marL="526227" indent="0">
              <a:buNone/>
              <a:defRPr sz="1400"/>
            </a:lvl3pPr>
            <a:lvl4pPr marL="789341" indent="0">
              <a:buNone/>
              <a:defRPr sz="1200"/>
            </a:lvl4pPr>
            <a:lvl5pPr marL="1052454" indent="0">
              <a:buNone/>
              <a:defRPr sz="1200"/>
            </a:lvl5pPr>
            <a:lvl6pPr marL="1315568" indent="0">
              <a:buNone/>
              <a:defRPr sz="1200"/>
            </a:lvl6pPr>
            <a:lvl7pPr marL="1578681" indent="0">
              <a:buNone/>
              <a:defRPr sz="1200"/>
            </a:lvl7pPr>
            <a:lvl8pPr marL="1841794" indent="0">
              <a:buNone/>
              <a:defRPr sz="1200"/>
            </a:lvl8pPr>
            <a:lvl9pPr marL="2104908" indent="0">
              <a:buNone/>
              <a:defRPr sz="1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4172112"/>
            <a:ext cx="4537710" cy="625631"/>
          </a:xfrm>
        </p:spPr>
        <p:txBody>
          <a:bodyPr/>
          <a:lstStyle>
            <a:lvl1pPr marL="0" indent="0">
              <a:buNone/>
              <a:defRPr sz="800"/>
            </a:lvl1pPr>
            <a:lvl2pPr marL="263113" indent="0">
              <a:buNone/>
              <a:defRPr sz="700"/>
            </a:lvl2pPr>
            <a:lvl3pPr marL="526227" indent="0">
              <a:buNone/>
              <a:defRPr sz="600"/>
            </a:lvl3pPr>
            <a:lvl4pPr marL="789341" indent="0">
              <a:buNone/>
              <a:defRPr sz="500"/>
            </a:lvl4pPr>
            <a:lvl5pPr marL="1052454" indent="0">
              <a:buNone/>
              <a:defRPr sz="500"/>
            </a:lvl5pPr>
            <a:lvl6pPr marL="1315568" indent="0">
              <a:buNone/>
              <a:defRPr sz="500"/>
            </a:lvl6pPr>
            <a:lvl7pPr marL="1578681" indent="0">
              <a:buNone/>
              <a:defRPr sz="500"/>
            </a:lvl7pPr>
            <a:lvl8pPr marL="1841794" indent="0">
              <a:buNone/>
              <a:defRPr sz="500"/>
            </a:lvl8pPr>
            <a:lvl9pPr marL="2104908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213480"/>
            <a:ext cx="6806565" cy="888471"/>
          </a:xfrm>
          <a:prstGeom prst="rect">
            <a:avLst/>
          </a:prstGeom>
        </p:spPr>
        <p:txBody>
          <a:bodyPr vert="horz" lIns="52622" tIns="26311" rIns="52622" bIns="2631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1243861"/>
            <a:ext cx="6806565" cy="3518098"/>
          </a:xfrm>
          <a:prstGeom prst="rect">
            <a:avLst/>
          </a:prstGeom>
        </p:spPr>
        <p:txBody>
          <a:bodyPr vert="horz" lIns="52622" tIns="26311" rIns="52622" bIns="263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2" y="4940888"/>
            <a:ext cx="1764665" cy="283817"/>
          </a:xfrm>
          <a:prstGeom prst="rect">
            <a:avLst/>
          </a:prstGeom>
        </p:spPr>
        <p:txBody>
          <a:bodyPr vert="horz" lIns="52622" tIns="26311" rIns="52622" bIns="26311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4940888"/>
            <a:ext cx="2394903" cy="283817"/>
          </a:xfrm>
          <a:prstGeom prst="rect">
            <a:avLst/>
          </a:prstGeom>
        </p:spPr>
        <p:txBody>
          <a:bodyPr vert="horz" lIns="52622" tIns="26311" rIns="52622" bIns="26311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4940888"/>
            <a:ext cx="1764665" cy="283817"/>
          </a:xfrm>
          <a:prstGeom prst="rect">
            <a:avLst/>
          </a:prstGeom>
        </p:spPr>
        <p:txBody>
          <a:bodyPr vert="horz" lIns="52622" tIns="26311" rIns="52622" bIns="26311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6227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335" indent="-197335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7559" indent="-164446" algn="l" defTabSz="5262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7784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20897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84011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47125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10238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73351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36465" indent="-131557" algn="l" defTabSz="526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113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26227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89341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52454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15568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78681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41794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04908" algn="l" defTabSz="52622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9</cp:revision>
  <dcterms:created xsi:type="dcterms:W3CDTF">2015-07-14T21:05:00Z</dcterms:created>
  <dcterms:modified xsi:type="dcterms:W3CDTF">2015-07-14T23:34:07Z</dcterms:modified>
</cp:coreProperties>
</file>