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0698163" cy="7562850"/>
  <p:notesSz cx="6858000" cy="9144000"/>
  <p:defaultTextStyle>
    <a:defPPr>
      <a:defRPr lang="en-US"/>
    </a:defPPr>
    <a:lvl1pPr marL="0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982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964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947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929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911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893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5876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3858" algn="l" defTabSz="9959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1320" y="-77"/>
      </p:cViewPr>
      <p:guideLst>
        <p:guide orient="horz" pos="2382"/>
        <p:guide pos="33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2" y="2349388"/>
            <a:ext cx="9093439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725" y="4285615"/>
            <a:ext cx="7488714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5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3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0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02515" y="302867"/>
            <a:ext cx="2607678" cy="6452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9485" y="302867"/>
            <a:ext cx="7644730" cy="64529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9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081" y="4859833"/>
            <a:ext cx="9093439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081" y="3205460"/>
            <a:ext cx="9093439" cy="16543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9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96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9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91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8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58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3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486" y="1764667"/>
            <a:ext cx="5126203" cy="4991131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3991" y="1764667"/>
            <a:ext cx="5126203" cy="4991131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08" y="302865"/>
            <a:ext cx="962834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09" y="1692889"/>
            <a:ext cx="4726880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982" indent="0">
              <a:buNone/>
              <a:defRPr sz="2200" b="1"/>
            </a:lvl2pPr>
            <a:lvl3pPr marL="995964" indent="0">
              <a:buNone/>
              <a:defRPr sz="2000" b="1"/>
            </a:lvl3pPr>
            <a:lvl4pPr marL="1493947" indent="0">
              <a:buNone/>
              <a:defRPr sz="1700" b="1"/>
            </a:lvl4pPr>
            <a:lvl5pPr marL="1991929" indent="0">
              <a:buNone/>
              <a:defRPr sz="1700" b="1"/>
            </a:lvl5pPr>
            <a:lvl6pPr marL="2489911" indent="0">
              <a:buNone/>
              <a:defRPr sz="1700" b="1"/>
            </a:lvl6pPr>
            <a:lvl7pPr marL="2987893" indent="0">
              <a:buNone/>
              <a:defRPr sz="1700" b="1"/>
            </a:lvl7pPr>
            <a:lvl8pPr marL="3485876" indent="0">
              <a:buNone/>
              <a:defRPr sz="1700" b="1"/>
            </a:lvl8pPr>
            <a:lvl9pPr marL="3983858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09" y="2398404"/>
            <a:ext cx="4726880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4519" y="1692889"/>
            <a:ext cx="4728738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982" indent="0">
              <a:buNone/>
              <a:defRPr sz="2200" b="1"/>
            </a:lvl2pPr>
            <a:lvl3pPr marL="995964" indent="0">
              <a:buNone/>
              <a:defRPr sz="2000" b="1"/>
            </a:lvl3pPr>
            <a:lvl4pPr marL="1493947" indent="0">
              <a:buNone/>
              <a:defRPr sz="1700" b="1"/>
            </a:lvl4pPr>
            <a:lvl5pPr marL="1991929" indent="0">
              <a:buNone/>
              <a:defRPr sz="1700" b="1"/>
            </a:lvl5pPr>
            <a:lvl6pPr marL="2489911" indent="0">
              <a:buNone/>
              <a:defRPr sz="1700" b="1"/>
            </a:lvl6pPr>
            <a:lvl7pPr marL="2987893" indent="0">
              <a:buNone/>
              <a:defRPr sz="1700" b="1"/>
            </a:lvl7pPr>
            <a:lvl8pPr marL="3485876" indent="0">
              <a:buNone/>
              <a:defRPr sz="1700" b="1"/>
            </a:lvl8pPr>
            <a:lvl9pPr marL="3983858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4519" y="2398404"/>
            <a:ext cx="4728738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1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09" y="301113"/>
            <a:ext cx="3519622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2686" y="301116"/>
            <a:ext cx="5980569" cy="6454683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09" y="1582598"/>
            <a:ext cx="3519622" cy="5173200"/>
          </a:xfrm>
        </p:spPr>
        <p:txBody>
          <a:bodyPr/>
          <a:lstStyle>
            <a:lvl1pPr marL="0" indent="0">
              <a:buNone/>
              <a:defRPr sz="1500"/>
            </a:lvl1pPr>
            <a:lvl2pPr marL="497982" indent="0">
              <a:buNone/>
              <a:defRPr sz="1300"/>
            </a:lvl2pPr>
            <a:lvl3pPr marL="995964" indent="0">
              <a:buNone/>
              <a:defRPr sz="1100"/>
            </a:lvl3pPr>
            <a:lvl4pPr marL="1493947" indent="0">
              <a:buNone/>
              <a:defRPr sz="1000"/>
            </a:lvl4pPr>
            <a:lvl5pPr marL="1991929" indent="0">
              <a:buNone/>
              <a:defRPr sz="1000"/>
            </a:lvl5pPr>
            <a:lvl6pPr marL="2489911" indent="0">
              <a:buNone/>
              <a:defRPr sz="1000"/>
            </a:lvl6pPr>
            <a:lvl7pPr marL="2987893" indent="0">
              <a:buNone/>
              <a:defRPr sz="1000"/>
            </a:lvl7pPr>
            <a:lvl8pPr marL="3485876" indent="0">
              <a:buNone/>
              <a:defRPr sz="1000"/>
            </a:lvl8pPr>
            <a:lvl9pPr marL="398385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6914" y="5293995"/>
            <a:ext cx="6418898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6914" y="675755"/>
            <a:ext cx="6418898" cy="4537710"/>
          </a:xfrm>
        </p:spPr>
        <p:txBody>
          <a:bodyPr/>
          <a:lstStyle>
            <a:lvl1pPr marL="0" indent="0">
              <a:buNone/>
              <a:defRPr sz="3500"/>
            </a:lvl1pPr>
            <a:lvl2pPr marL="497982" indent="0">
              <a:buNone/>
              <a:defRPr sz="3000"/>
            </a:lvl2pPr>
            <a:lvl3pPr marL="995964" indent="0">
              <a:buNone/>
              <a:defRPr sz="2600"/>
            </a:lvl3pPr>
            <a:lvl4pPr marL="1493947" indent="0">
              <a:buNone/>
              <a:defRPr sz="2200"/>
            </a:lvl4pPr>
            <a:lvl5pPr marL="1991929" indent="0">
              <a:buNone/>
              <a:defRPr sz="2200"/>
            </a:lvl5pPr>
            <a:lvl6pPr marL="2489911" indent="0">
              <a:buNone/>
              <a:defRPr sz="2200"/>
            </a:lvl6pPr>
            <a:lvl7pPr marL="2987893" indent="0">
              <a:buNone/>
              <a:defRPr sz="2200"/>
            </a:lvl7pPr>
            <a:lvl8pPr marL="3485876" indent="0">
              <a:buNone/>
              <a:defRPr sz="2200"/>
            </a:lvl8pPr>
            <a:lvl9pPr marL="3983858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6914" y="5918981"/>
            <a:ext cx="6418898" cy="887584"/>
          </a:xfrm>
        </p:spPr>
        <p:txBody>
          <a:bodyPr/>
          <a:lstStyle>
            <a:lvl1pPr marL="0" indent="0">
              <a:buNone/>
              <a:defRPr sz="1500"/>
            </a:lvl1pPr>
            <a:lvl2pPr marL="497982" indent="0">
              <a:buNone/>
              <a:defRPr sz="1300"/>
            </a:lvl2pPr>
            <a:lvl3pPr marL="995964" indent="0">
              <a:buNone/>
              <a:defRPr sz="1100"/>
            </a:lvl3pPr>
            <a:lvl4pPr marL="1493947" indent="0">
              <a:buNone/>
              <a:defRPr sz="1000"/>
            </a:lvl4pPr>
            <a:lvl5pPr marL="1991929" indent="0">
              <a:buNone/>
              <a:defRPr sz="1000"/>
            </a:lvl5pPr>
            <a:lvl6pPr marL="2489911" indent="0">
              <a:buNone/>
              <a:defRPr sz="1000"/>
            </a:lvl6pPr>
            <a:lvl7pPr marL="2987893" indent="0">
              <a:buNone/>
              <a:defRPr sz="1000"/>
            </a:lvl7pPr>
            <a:lvl8pPr marL="3485876" indent="0">
              <a:buNone/>
              <a:defRPr sz="1000"/>
            </a:lvl8pPr>
            <a:lvl9pPr marL="398385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7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08" y="302865"/>
            <a:ext cx="9628347" cy="1260475"/>
          </a:xfrm>
          <a:prstGeom prst="rect">
            <a:avLst/>
          </a:prstGeom>
        </p:spPr>
        <p:txBody>
          <a:bodyPr vert="horz" lIns="99596" tIns="49798" rIns="99596" bIns="4979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08" y="1764667"/>
            <a:ext cx="9628347" cy="4991131"/>
          </a:xfrm>
          <a:prstGeom prst="rect">
            <a:avLst/>
          </a:prstGeom>
        </p:spPr>
        <p:txBody>
          <a:bodyPr vert="horz" lIns="99596" tIns="49798" rIns="99596" bIns="4979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08" y="7009644"/>
            <a:ext cx="2496238" cy="402652"/>
          </a:xfrm>
          <a:prstGeom prst="rect">
            <a:avLst/>
          </a:prstGeom>
        </p:spPr>
        <p:txBody>
          <a:bodyPr vert="horz" lIns="99596" tIns="49798" rIns="99596" bIns="4979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D40C-A8DC-479A-A5D3-E7B4936A18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5206" y="7009644"/>
            <a:ext cx="3387752" cy="402652"/>
          </a:xfrm>
          <a:prstGeom prst="rect">
            <a:avLst/>
          </a:prstGeom>
        </p:spPr>
        <p:txBody>
          <a:bodyPr vert="horz" lIns="99596" tIns="49798" rIns="99596" bIns="4979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7017" y="7009644"/>
            <a:ext cx="2496238" cy="402652"/>
          </a:xfrm>
          <a:prstGeom prst="rect">
            <a:avLst/>
          </a:prstGeom>
        </p:spPr>
        <p:txBody>
          <a:bodyPr vert="horz" lIns="99596" tIns="49798" rIns="99596" bIns="4979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5FAC-C7EA-4164-B888-497B3F49A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964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487" indent="-373487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9221" indent="-311239" algn="l" defTabSz="995964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956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938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920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902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6885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4867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2849" indent="-248991" algn="l" defTabSz="9959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982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964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947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929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911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893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5876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3858" algn="l" defTabSz="9959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Wenseleers</dc:creator>
  <cp:lastModifiedBy>Tom Wenseleers</cp:lastModifiedBy>
  <cp:revision>5</cp:revision>
  <dcterms:created xsi:type="dcterms:W3CDTF">2015-07-14T21:05:00Z</dcterms:created>
  <dcterms:modified xsi:type="dcterms:W3CDTF">2015-07-14T23:33:39Z</dcterms:modified>
</cp:coreProperties>
</file>