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5087600" cy="21396325"/>
  <p:notesSz cx="6858000" cy="9144000"/>
  <p:defaultTextStyle>
    <a:defPPr>
      <a:defRPr lang="en-US"/>
    </a:defPPr>
    <a:lvl1pPr marL="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4452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489040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3356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297808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2260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46712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11642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5956164" algn="l" defTabSz="148904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26" d="100"/>
          <a:sy n="26" d="100"/>
        </p:scale>
        <p:origin x="-2645" y="-144"/>
      </p:cViewPr>
      <p:guideLst>
        <p:guide orient="horz" pos="6739"/>
        <p:guide pos="475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570" y="6646739"/>
            <a:ext cx="12824461" cy="45863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3141" y="12124584"/>
            <a:ext cx="10561320" cy="54679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4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9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33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7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22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67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11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5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850052" y="856856"/>
            <a:ext cx="3677604" cy="182562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9" y="856856"/>
            <a:ext cx="10781349" cy="182562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817" y="13749126"/>
            <a:ext cx="12824461" cy="424954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817" y="9068684"/>
            <a:ext cx="12824461" cy="4680444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4452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48904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335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780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226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6712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1164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561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50" y="4992481"/>
            <a:ext cx="7229475" cy="14120585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98184" y="4992481"/>
            <a:ext cx="7229475" cy="14120585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1" y="856844"/>
            <a:ext cx="13578840" cy="356605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6" y="4789413"/>
            <a:ext cx="6666309" cy="1995999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44520" indent="0">
              <a:buNone/>
              <a:defRPr sz="3300" b="1"/>
            </a:lvl2pPr>
            <a:lvl3pPr marL="1489040" indent="0">
              <a:buNone/>
              <a:defRPr sz="3000" b="1"/>
            </a:lvl3pPr>
            <a:lvl4pPr marL="2233562" indent="0">
              <a:buNone/>
              <a:defRPr sz="2500" b="1"/>
            </a:lvl4pPr>
            <a:lvl5pPr marL="2978082" indent="0">
              <a:buNone/>
              <a:defRPr sz="2500" b="1"/>
            </a:lvl5pPr>
            <a:lvl6pPr marL="3722602" indent="0">
              <a:buNone/>
              <a:defRPr sz="2500" b="1"/>
            </a:lvl6pPr>
            <a:lvl7pPr marL="4467122" indent="0">
              <a:buNone/>
              <a:defRPr sz="2500" b="1"/>
            </a:lvl7pPr>
            <a:lvl8pPr marL="5211642" indent="0">
              <a:buNone/>
              <a:defRPr sz="2500" b="1"/>
            </a:lvl8pPr>
            <a:lvl9pPr marL="5956164" indent="0">
              <a:buNone/>
              <a:defRPr sz="2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86" y="6785412"/>
            <a:ext cx="6666309" cy="12327652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64295" y="4789413"/>
            <a:ext cx="6668931" cy="1995999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44520" indent="0">
              <a:buNone/>
              <a:defRPr sz="3300" b="1"/>
            </a:lvl2pPr>
            <a:lvl3pPr marL="1489040" indent="0">
              <a:buNone/>
              <a:defRPr sz="3000" b="1"/>
            </a:lvl3pPr>
            <a:lvl4pPr marL="2233562" indent="0">
              <a:buNone/>
              <a:defRPr sz="2500" b="1"/>
            </a:lvl4pPr>
            <a:lvl5pPr marL="2978082" indent="0">
              <a:buNone/>
              <a:defRPr sz="2500" b="1"/>
            </a:lvl5pPr>
            <a:lvl6pPr marL="3722602" indent="0">
              <a:buNone/>
              <a:defRPr sz="2500" b="1"/>
            </a:lvl6pPr>
            <a:lvl7pPr marL="4467122" indent="0">
              <a:buNone/>
              <a:defRPr sz="2500" b="1"/>
            </a:lvl7pPr>
            <a:lvl8pPr marL="5211642" indent="0">
              <a:buNone/>
              <a:defRPr sz="2500" b="1"/>
            </a:lvl8pPr>
            <a:lvl9pPr marL="5956164" indent="0">
              <a:buNone/>
              <a:defRPr sz="2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64295" y="6785412"/>
            <a:ext cx="6668931" cy="12327652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5" y="851891"/>
            <a:ext cx="4963717" cy="3625488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8836" y="851900"/>
            <a:ext cx="8434387" cy="18261173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4385" y="4477385"/>
            <a:ext cx="4963717" cy="14635683"/>
          </a:xfrm>
        </p:spPr>
        <p:txBody>
          <a:bodyPr/>
          <a:lstStyle>
            <a:lvl1pPr marL="0" indent="0">
              <a:buNone/>
              <a:defRPr sz="2300"/>
            </a:lvl1pPr>
            <a:lvl2pPr marL="744520" indent="0">
              <a:buNone/>
              <a:defRPr sz="2000"/>
            </a:lvl2pPr>
            <a:lvl3pPr marL="1489040" indent="0">
              <a:buNone/>
              <a:defRPr sz="1700"/>
            </a:lvl3pPr>
            <a:lvl4pPr marL="2233562" indent="0">
              <a:buNone/>
              <a:defRPr sz="1400"/>
            </a:lvl4pPr>
            <a:lvl5pPr marL="2978082" indent="0">
              <a:buNone/>
              <a:defRPr sz="1400"/>
            </a:lvl5pPr>
            <a:lvl6pPr marL="3722602" indent="0">
              <a:buNone/>
              <a:defRPr sz="1400"/>
            </a:lvl6pPr>
            <a:lvl7pPr marL="4467122" indent="0">
              <a:buNone/>
              <a:defRPr sz="1400"/>
            </a:lvl7pPr>
            <a:lvl8pPr marL="5211642" indent="0">
              <a:buNone/>
              <a:defRPr sz="1400"/>
            </a:lvl8pPr>
            <a:lvl9pPr marL="595616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274" y="14977428"/>
            <a:ext cx="9052560" cy="1768172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57274" y="1911801"/>
            <a:ext cx="9052560" cy="12837795"/>
          </a:xfrm>
        </p:spPr>
        <p:txBody>
          <a:bodyPr/>
          <a:lstStyle>
            <a:lvl1pPr marL="0" indent="0">
              <a:buNone/>
              <a:defRPr sz="5200"/>
            </a:lvl1pPr>
            <a:lvl2pPr marL="744520" indent="0">
              <a:buNone/>
              <a:defRPr sz="4500"/>
            </a:lvl2pPr>
            <a:lvl3pPr marL="1489040" indent="0">
              <a:buNone/>
              <a:defRPr sz="4000"/>
            </a:lvl3pPr>
            <a:lvl4pPr marL="2233562" indent="0">
              <a:buNone/>
              <a:defRPr sz="3300"/>
            </a:lvl4pPr>
            <a:lvl5pPr marL="2978082" indent="0">
              <a:buNone/>
              <a:defRPr sz="3300"/>
            </a:lvl5pPr>
            <a:lvl6pPr marL="3722602" indent="0">
              <a:buNone/>
              <a:defRPr sz="3300"/>
            </a:lvl6pPr>
            <a:lvl7pPr marL="4467122" indent="0">
              <a:buNone/>
              <a:defRPr sz="3300"/>
            </a:lvl7pPr>
            <a:lvl8pPr marL="5211642" indent="0">
              <a:buNone/>
              <a:defRPr sz="3300"/>
            </a:lvl8pPr>
            <a:lvl9pPr marL="5956164" indent="0">
              <a:buNone/>
              <a:defRPr sz="3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57274" y="16745600"/>
            <a:ext cx="9052560" cy="2511093"/>
          </a:xfrm>
        </p:spPr>
        <p:txBody>
          <a:bodyPr/>
          <a:lstStyle>
            <a:lvl1pPr marL="0" indent="0">
              <a:buNone/>
              <a:defRPr sz="2300"/>
            </a:lvl1pPr>
            <a:lvl2pPr marL="744520" indent="0">
              <a:buNone/>
              <a:defRPr sz="2000"/>
            </a:lvl2pPr>
            <a:lvl3pPr marL="1489040" indent="0">
              <a:buNone/>
              <a:defRPr sz="1700"/>
            </a:lvl3pPr>
            <a:lvl4pPr marL="2233562" indent="0">
              <a:buNone/>
              <a:defRPr sz="1400"/>
            </a:lvl4pPr>
            <a:lvl5pPr marL="2978082" indent="0">
              <a:buNone/>
              <a:defRPr sz="1400"/>
            </a:lvl5pPr>
            <a:lvl6pPr marL="3722602" indent="0">
              <a:buNone/>
              <a:defRPr sz="1400"/>
            </a:lvl6pPr>
            <a:lvl7pPr marL="4467122" indent="0">
              <a:buNone/>
              <a:defRPr sz="1400"/>
            </a:lvl7pPr>
            <a:lvl8pPr marL="5211642" indent="0">
              <a:buNone/>
              <a:defRPr sz="1400"/>
            </a:lvl8pPr>
            <a:lvl9pPr marL="595616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1" y="856844"/>
            <a:ext cx="13578840" cy="3566054"/>
          </a:xfrm>
          <a:prstGeom prst="rect">
            <a:avLst/>
          </a:prstGeom>
        </p:spPr>
        <p:txBody>
          <a:bodyPr vert="horz" lIns="148903" tIns="74452" rIns="148903" bIns="744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1" y="4992481"/>
            <a:ext cx="13578840" cy="14120585"/>
          </a:xfrm>
          <a:prstGeom prst="rect">
            <a:avLst/>
          </a:prstGeom>
        </p:spPr>
        <p:txBody>
          <a:bodyPr vert="horz" lIns="148903" tIns="74452" rIns="148903" bIns="744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9831236"/>
            <a:ext cx="3520440" cy="1139156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54930" y="19831236"/>
            <a:ext cx="4777741" cy="1139156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2780" y="19831236"/>
            <a:ext cx="3520440" cy="1139156"/>
          </a:xfrm>
          <a:prstGeom prst="rect">
            <a:avLst/>
          </a:prstGeom>
        </p:spPr>
        <p:txBody>
          <a:bodyPr vert="horz" lIns="148903" tIns="74452" rIns="148903" bIns="74452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89040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8390" indent="-558390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209845" indent="-465325" algn="l" defTabSz="1489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6130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0582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50341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9486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3938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58390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328423" indent="-372261" algn="l" defTabSz="1489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452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89040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3356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97808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2260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6712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11642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956164" algn="l" defTabSz="148904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9</cp:revision>
  <dcterms:created xsi:type="dcterms:W3CDTF">2015-07-14T21:05:00Z</dcterms:created>
  <dcterms:modified xsi:type="dcterms:W3CDTF">2015-07-14T23:32:54Z</dcterms:modified>
</cp:coreProperties>
</file>