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15087600" cy="10698163"/>
  <p:notesSz cx="6858000" cy="9144000"/>
  <p:defaultTextStyle>
    <a:defPPr>
      <a:defRPr lang="en-US"/>
    </a:defPPr>
    <a:lvl1pPr marL="0" algn="l" defTabSz="10524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6237" algn="l" defTabSz="10524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52474" algn="l" defTabSz="10524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78712" algn="l" defTabSz="10524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04949" algn="l" defTabSz="10524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31186" algn="l" defTabSz="10524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57423" algn="l" defTabSz="10524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83660" algn="l" defTabSz="10524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09898" algn="l" defTabSz="10524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53" d="100"/>
          <a:sy n="53" d="100"/>
        </p:scale>
        <p:origin x="-1339" y="-86"/>
      </p:cViewPr>
      <p:guideLst>
        <p:guide orient="horz" pos="3370"/>
        <p:guide pos="47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1570" y="3323370"/>
            <a:ext cx="12824460" cy="22931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3140" y="6062292"/>
            <a:ext cx="10561320" cy="273397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6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52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78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0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31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574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83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09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26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03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850052" y="428427"/>
            <a:ext cx="3677604" cy="912810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7249" y="428427"/>
            <a:ext cx="10781349" cy="912810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73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499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1817" y="6874563"/>
            <a:ext cx="12824460" cy="2124774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1817" y="4534341"/>
            <a:ext cx="12824460" cy="234022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62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5247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787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049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311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574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836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098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32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7249" y="2496240"/>
            <a:ext cx="7229475" cy="706029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98184" y="2496240"/>
            <a:ext cx="7229475" cy="706029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14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80" y="428422"/>
            <a:ext cx="13578840" cy="17830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4" y="2394706"/>
            <a:ext cx="6666310" cy="997999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6237" indent="0">
              <a:buNone/>
              <a:defRPr sz="2300" b="1"/>
            </a:lvl2pPr>
            <a:lvl3pPr marL="1052474" indent="0">
              <a:buNone/>
              <a:defRPr sz="2100" b="1"/>
            </a:lvl3pPr>
            <a:lvl4pPr marL="1578712" indent="0">
              <a:buNone/>
              <a:defRPr sz="1800" b="1"/>
            </a:lvl4pPr>
            <a:lvl5pPr marL="2104949" indent="0">
              <a:buNone/>
              <a:defRPr sz="1800" b="1"/>
            </a:lvl5pPr>
            <a:lvl6pPr marL="2631186" indent="0">
              <a:buNone/>
              <a:defRPr sz="1800" b="1"/>
            </a:lvl6pPr>
            <a:lvl7pPr marL="3157423" indent="0">
              <a:buNone/>
              <a:defRPr sz="1800" b="1"/>
            </a:lvl7pPr>
            <a:lvl8pPr marL="3683660" indent="0">
              <a:buNone/>
              <a:defRPr sz="1800" b="1"/>
            </a:lvl8pPr>
            <a:lvl9pPr marL="42098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84" y="3392705"/>
            <a:ext cx="6666310" cy="6163826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64295" y="2394706"/>
            <a:ext cx="6668930" cy="997999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6237" indent="0">
              <a:buNone/>
              <a:defRPr sz="2300" b="1"/>
            </a:lvl2pPr>
            <a:lvl3pPr marL="1052474" indent="0">
              <a:buNone/>
              <a:defRPr sz="2100" b="1"/>
            </a:lvl3pPr>
            <a:lvl4pPr marL="1578712" indent="0">
              <a:buNone/>
              <a:defRPr sz="1800" b="1"/>
            </a:lvl4pPr>
            <a:lvl5pPr marL="2104949" indent="0">
              <a:buNone/>
              <a:defRPr sz="1800" b="1"/>
            </a:lvl5pPr>
            <a:lvl6pPr marL="2631186" indent="0">
              <a:buNone/>
              <a:defRPr sz="1800" b="1"/>
            </a:lvl6pPr>
            <a:lvl7pPr marL="3157423" indent="0">
              <a:buNone/>
              <a:defRPr sz="1800" b="1"/>
            </a:lvl7pPr>
            <a:lvl8pPr marL="3683660" indent="0">
              <a:buNone/>
              <a:defRPr sz="1800" b="1"/>
            </a:lvl8pPr>
            <a:lvl9pPr marL="42098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64295" y="3392705"/>
            <a:ext cx="6668930" cy="6163826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55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56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818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84" y="425946"/>
            <a:ext cx="4963717" cy="181274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8834" y="425950"/>
            <a:ext cx="8434386" cy="9130587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4384" y="2238692"/>
            <a:ext cx="4963717" cy="7317841"/>
          </a:xfrm>
        </p:spPr>
        <p:txBody>
          <a:bodyPr/>
          <a:lstStyle>
            <a:lvl1pPr marL="0" indent="0">
              <a:buNone/>
              <a:defRPr sz="1600"/>
            </a:lvl1pPr>
            <a:lvl2pPr marL="526237" indent="0">
              <a:buNone/>
              <a:defRPr sz="1400"/>
            </a:lvl2pPr>
            <a:lvl3pPr marL="1052474" indent="0">
              <a:buNone/>
              <a:defRPr sz="1200"/>
            </a:lvl3pPr>
            <a:lvl4pPr marL="1578712" indent="0">
              <a:buNone/>
              <a:defRPr sz="1000"/>
            </a:lvl4pPr>
            <a:lvl5pPr marL="2104949" indent="0">
              <a:buNone/>
              <a:defRPr sz="1000"/>
            </a:lvl5pPr>
            <a:lvl6pPr marL="2631186" indent="0">
              <a:buNone/>
              <a:defRPr sz="1000"/>
            </a:lvl6pPr>
            <a:lvl7pPr marL="3157423" indent="0">
              <a:buNone/>
              <a:defRPr sz="1000"/>
            </a:lvl7pPr>
            <a:lvl8pPr marL="3683660" indent="0">
              <a:buNone/>
              <a:defRPr sz="1000"/>
            </a:lvl8pPr>
            <a:lvl9pPr marL="42098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804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7275" y="7488714"/>
            <a:ext cx="9052560" cy="8840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57275" y="955901"/>
            <a:ext cx="9052560" cy="6418898"/>
          </a:xfrm>
        </p:spPr>
        <p:txBody>
          <a:bodyPr/>
          <a:lstStyle>
            <a:lvl1pPr marL="0" indent="0">
              <a:buNone/>
              <a:defRPr sz="3700"/>
            </a:lvl1pPr>
            <a:lvl2pPr marL="526237" indent="0">
              <a:buNone/>
              <a:defRPr sz="3200"/>
            </a:lvl2pPr>
            <a:lvl3pPr marL="1052474" indent="0">
              <a:buNone/>
              <a:defRPr sz="2800"/>
            </a:lvl3pPr>
            <a:lvl4pPr marL="1578712" indent="0">
              <a:buNone/>
              <a:defRPr sz="2300"/>
            </a:lvl4pPr>
            <a:lvl5pPr marL="2104949" indent="0">
              <a:buNone/>
              <a:defRPr sz="2300"/>
            </a:lvl5pPr>
            <a:lvl6pPr marL="2631186" indent="0">
              <a:buNone/>
              <a:defRPr sz="2300"/>
            </a:lvl6pPr>
            <a:lvl7pPr marL="3157423" indent="0">
              <a:buNone/>
              <a:defRPr sz="2300"/>
            </a:lvl7pPr>
            <a:lvl8pPr marL="3683660" indent="0">
              <a:buNone/>
              <a:defRPr sz="2300"/>
            </a:lvl8pPr>
            <a:lvl9pPr marL="4209898" indent="0">
              <a:buNone/>
              <a:defRPr sz="23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57275" y="8372800"/>
            <a:ext cx="9052560" cy="1255547"/>
          </a:xfrm>
        </p:spPr>
        <p:txBody>
          <a:bodyPr/>
          <a:lstStyle>
            <a:lvl1pPr marL="0" indent="0">
              <a:buNone/>
              <a:defRPr sz="1600"/>
            </a:lvl1pPr>
            <a:lvl2pPr marL="526237" indent="0">
              <a:buNone/>
              <a:defRPr sz="1400"/>
            </a:lvl2pPr>
            <a:lvl3pPr marL="1052474" indent="0">
              <a:buNone/>
              <a:defRPr sz="1200"/>
            </a:lvl3pPr>
            <a:lvl4pPr marL="1578712" indent="0">
              <a:buNone/>
              <a:defRPr sz="1000"/>
            </a:lvl4pPr>
            <a:lvl5pPr marL="2104949" indent="0">
              <a:buNone/>
              <a:defRPr sz="1000"/>
            </a:lvl5pPr>
            <a:lvl6pPr marL="2631186" indent="0">
              <a:buNone/>
              <a:defRPr sz="1000"/>
            </a:lvl6pPr>
            <a:lvl7pPr marL="3157423" indent="0">
              <a:buNone/>
              <a:defRPr sz="1000"/>
            </a:lvl7pPr>
            <a:lvl8pPr marL="3683660" indent="0">
              <a:buNone/>
              <a:defRPr sz="1000"/>
            </a:lvl8pPr>
            <a:lvl9pPr marL="42098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271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428422"/>
            <a:ext cx="13578840" cy="1783027"/>
          </a:xfrm>
          <a:prstGeom prst="rect">
            <a:avLst/>
          </a:prstGeom>
        </p:spPr>
        <p:txBody>
          <a:bodyPr vert="horz" lIns="105247" tIns="52624" rIns="105247" bIns="5262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496240"/>
            <a:ext cx="13578840" cy="7060293"/>
          </a:xfrm>
          <a:prstGeom prst="rect">
            <a:avLst/>
          </a:prstGeom>
        </p:spPr>
        <p:txBody>
          <a:bodyPr vert="horz" lIns="105247" tIns="52624" rIns="105247" bIns="526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9915617"/>
            <a:ext cx="3520440" cy="569578"/>
          </a:xfrm>
          <a:prstGeom prst="rect">
            <a:avLst/>
          </a:prstGeom>
        </p:spPr>
        <p:txBody>
          <a:bodyPr vert="horz" lIns="105247" tIns="52624" rIns="105247" bIns="5262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54930" y="9915617"/>
            <a:ext cx="4777740" cy="569578"/>
          </a:xfrm>
          <a:prstGeom prst="rect">
            <a:avLst/>
          </a:prstGeom>
        </p:spPr>
        <p:txBody>
          <a:bodyPr vert="horz" lIns="105247" tIns="52624" rIns="105247" bIns="5262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12780" y="9915617"/>
            <a:ext cx="3520440" cy="569578"/>
          </a:xfrm>
          <a:prstGeom prst="rect">
            <a:avLst/>
          </a:prstGeom>
        </p:spPr>
        <p:txBody>
          <a:bodyPr vert="horz" lIns="105247" tIns="52624" rIns="105247" bIns="5262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274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52474" rtl="0" eaLnBrk="1" latinLnBrk="0" hangingPunct="1">
        <a:spcBef>
          <a:spcPct val="0"/>
        </a:spcBef>
        <a:buNone/>
        <a:defRPr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4678" indent="-394678" algn="l" defTabSz="1052474" rtl="0" eaLnBrk="1" latinLnBrk="0" hangingPunct="1">
        <a:spcBef>
          <a:spcPct val="20000"/>
        </a:spcBef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55135" indent="-328898" algn="l" defTabSz="1052474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15593" indent="-263119" algn="l" defTabSz="1052474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41830" indent="-263119" algn="l" defTabSz="1052474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68067" indent="-263119" algn="l" defTabSz="1052474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94305" indent="-263119" algn="l" defTabSz="1052474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20542" indent="-263119" algn="l" defTabSz="1052474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46779" indent="-263119" algn="l" defTabSz="1052474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73016" indent="-263119" algn="l" defTabSz="1052474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524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6237" algn="l" defTabSz="10524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52474" algn="l" defTabSz="10524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78712" algn="l" defTabSz="10524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04949" algn="l" defTabSz="10524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1186" algn="l" defTabSz="10524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57423" algn="l" defTabSz="10524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83660" algn="l" defTabSz="10524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09898" algn="l" defTabSz="10524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Custom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Wenseleers</dc:creator>
  <cp:lastModifiedBy>Tom Wenseleers</cp:lastModifiedBy>
  <cp:revision>7</cp:revision>
  <dcterms:created xsi:type="dcterms:W3CDTF">2015-07-14T21:05:00Z</dcterms:created>
  <dcterms:modified xsi:type="dcterms:W3CDTF">2015-07-14T23:33:09Z</dcterms:modified>
</cp:coreProperties>
</file>