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7562850" cy="10698163"/>
  <p:notesSz cx="6858000" cy="9144000"/>
  <p:defaultTextStyle>
    <a:defPPr>
      <a:defRPr lang="en-US"/>
    </a:defPPr>
    <a:lvl1pPr marL="0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982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964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947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929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911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893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5876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3858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-2635" y="-86"/>
      </p:cViewPr>
      <p:guideLst>
        <p:guide orient="horz" pos="3370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3369"/>
            <a:ext cx="6428423" cy="22931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62293"/>
            <a:ext cx="5293995" cy="27339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3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39988" y="428427"/>
            <a:ext cx="1843445" cy="91281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9656" y="428427"/>
            <a:ext cx="5404287" cy="9128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74562"/>
            <a:ext cx="6428423" cy="2124774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4341"/>
            <a:ext cx="6428423" cy="234022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9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96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9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9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8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58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3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656" y="2496240"/>
            <a:ext cx="3623866" cy="706029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9569" y="2496240"/>
            <a:ext cx="3623866" cy="706029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422"/>
            <a:ext cx="6806565" cy="17830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4" y="2394705"/>
            <a:ext cx="3341572" cy="99800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982" indent="0">
              <a:buNone/>
              <a:defRPr sz="2200" b="1"/>
            </a:lvl2pPr>
            <a:lvl3pPr marL="995964" indent="0">
              <a:buNone/>
              <a:defRPr sz="2000" b="1"/>
            </a:lvl3pPr>
            <a:lvl4pPr marL="1493947" indent="0">
              <a:buNone/>
              <a:defRPr sz="1700" b="1"/>
            </a:lvl4pPr>
            <a:lvl5pPr marL="1991929" indent="0">
              <a:buNone/>
              <a:defRPr sz="1700" b="1"/>
            </a:lvl5pPr>
            <a:lvl6pPr marL="2489911" indent="0">
              <a:buNone/>
              <a:defRPr sz="1700" b="1"/>
            </a:lvl6pPr>
            <a:lvl7pPr marL="2987893" indent="0">
              <a:buNone/>
              <a:defRPr sz="1700" b="1"/>
            </a:lvl7pPr>
            <a:lvl8pPr marL="3485876" indent="0">
              <a:buNone/>
              <a:defRPr sz="1700" b="1"/>
            </a:lvl8pPr>
            <a:lvl9pPr marL="3983858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4" y="3392704"/>
            <a:ext cx="3341572" cy="616382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4" y="2394705"/>
            <a:ext cx="3342886" cy="99800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982" indent="0">
              <a:buNone/>
              <a:defRPr sz="2200" b="1"/>
            </a:lvl2pPr>
            <a:lvl3pPr marL="995964" indent="0">
              <a:buNone/>
              <a:defRPr sz="2000" b="1"/>
            </a:lvl3pPr>
            <a:lvl4pPr marL="1493947" indent="0">
              <a:buNone/>
              <a:defRPr sz="1700" b="1"/>
            </a:lvl4pPr>
            <a:lvl5pPr marL="1991929" indent="0">
              <a:buNone/>
              <a:defRPr sz="1700" b="1"/>
            </a:lvl5pPr>
            <a:lvl6pPr marL="2489911" indent="0">
              <a:buNone/>
              <a:defRPr sz="1700" b="1"/>
            </a:lvl6pPr>
            <a:lvl7pPr marL="2987893" indent="0">
              <a:buNone/>
              <a:defRPr sz="1700" b="1"/>
            </a:lvl7pPr>
            <a:lvl8pPr marL="3485876" indent="0">
              <a:buNone/>
              <a:defRPr sz="1700" b="1"/>
            </a:lvl8pPr>
            <a:lvl9pPr marL="3983858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4" y="3392704"/>
            <a:ext cx="3342886" cy="616382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4" y="425945"/>
            <a:ext cx="2488126" cy="18127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5" y="425950"/>
            <a:ext cx="4227843" cy="9130586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4" y="2238691"/>
            <a:ext cx="2488126" cy="7317842"/>
          </a:xfrm>
        </p:spPr>
        <p:txBody>
          <a:bodyPr/>
          <a:lstStyle>
            <a:lvl1pPr marL="0" indent="0">
              <a:buNone/>
              <a:defRPr sz="1500"/>
            </a:lvl1pPr>
            <a:lvl2pPr marL="497982" indent="0">
              <a:buNone/>
              <a:defRPr sz="1300"/>
            </a:lvl2pPr>
            <a:lvl3pPr marL="995964" indent="0">
              <a:buNone/>
              <a:defRPr sz="1100"/>
            </a:lvl3pPr>
            <a:lvl4pPr marL="1493947" indent="0">
              <a:buNone/>
              <a:defRPr sz="1000"/>
            </a:lvl4pPr>
            <a:lvl5pPr marL="1991929" indent="0">
              <a:buNone/>
              <a:defRPr sz="1000"/>
            </a:lvl5pPr>
            <a:lvl6pPr marL="2489911" indent="0">
              <a:buNone/>
              <a:defRPr sz="1000"/>
            </a:lvl6pPr>
            <a:lvl7pPr marL="2987893" indent="0">
              <a:buNone/>
              <a:defRPr sz="1000"/>
            </a:lvl7pPr>
            <a:lvl8pPr marL="3485876" indent="0">
              <a:buNone/>
              <a:defRPr sz="1000"/>
            </a:lvl8pPr>
            <a:lvl9pPr marL="398385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8714"/>
            <a:ext cx="4537710" cy="8840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900"/>
            <a:ext cx="4537710" cy="6418898"/>
          </a:xfrm>
        </p:spPr>
        <p:txBody>
          <a:bodyPr/>
          <a:lstStyle>
            <a:lvl1pPr marL="0" indent="0">
              <a:buNone/>
              <a:defRPr sz="3500"/>
            </a:lvl1pPr>
            <a:lvl2pPr marL="497982" indent="0">
              <a:buNone/>
              <a:defRPr sz="3000"/>
            </a:lvl2pPr>
            <a:lvl3pPr marL="995964" indent="0">
              <a:buNone/>
              <a:defRPr sz="2600"/>
            </a:lvl3pPr>
            <a:lvl4pPr marL="1493947" indent="0">
              <a:buNone/>
              <a:defRPr sz="2200"/>
            </a:lvl4pPr>
            <a:lvl5pPr marL="1991929" indent="0">
              <a:buNone/>
              <a:defRPr sz="2200"/>
            </a:lvl5pPr>
            <a:lvl6pPr marL="2489911" indent="0">
              <a:buNone/>
              <a:defRPr sz="2200"/>
            </a:lvl6pPr>
            <a:lvl7pPr marL="2987893" indent="0">
              <a:buNone/>
              <a:defRPr sz="2200"/>
            </a:lvl7pPr>
            <a:lvl8pPr marL="3485876" indent="0">
              <a:buNone/>
              <a:defRPr sz="2200"/>
            </a:lvl8pPr>
            <a:lvl9pPr marL="3983858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72800"/>
            <a:ext cx="4537710" cy="1255547"/>
          </a:xfrm>
        </p:spPr>
        <p:txBody>
          <a:bodyPr/>
          <a:lstStyle>
            <a:lvl1pPr marL="0" indent="0">
              <a:buNone/>
              <a:defRPr sz="1500"/>
            </a:lvl1pPr>
            <a:lvl2pPr marL="497982" indent="0">
              <a:buNone/>
              <a:defRPr sz="1300"/>
            </a:lvl2pPr>
            <a:lvl3pPr marL="995964" indent="0">
              <a:buNone/>
              <a:defRPr sz="1100"/>
            </a:lvl3pPr>
            <a:lvl4pPr marL="1493947" indent="0">
              <a:buNone/>
              <a:defRPr sz="1000"/>
            </a:lvl4pPr>
            <a:lvl5pPr marL="1991929" indent="0">
              <a:buNone/>
              <a:defRPr sz="1000"/>
            </a:lvl5pPr>
            <a:lvl6pPr marL="2489911" indent="0">
              <a:buNone/>
              <a:defRPr sz="1000"/>
            </a:lvl6pPr>
            <a:lvl7pPr marL="2987893" indent="0">
              <a:buNone/>
              <a:defRPr sz="1000"/>
            </a:lvl7pPr>
            <a:lvl8pPr marL="3485876" indent="0">
              <a:buNone/>
              <a:defRPr sz="1000"/>
            </a:lvl8pPr>
            <a:lvl9pPr marL="398385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422"/>
            <a:ext cx="6806565" cy="1783027"/>
          </a:xfrm>
          <a:prstGeom prst="rect">
            <a:avLst/>
          </a:prstGeom>
        </p:spPr>
        <p:txBody>
          <a:bodyPr vert="horz" lIns="99596" tIns="49798" rIns="99596" bIns="4979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6240"/>
            <a:ext cx="6806565" cy="7060293"/>
          </a:xfrm>
          <a:prstGeom prst="rect">
            <a:avLst/>
          </a:prstGeom>
        </p:spPr>
        <p:txBody>
          <a:bodyPr vert="horz" lIns="99596" tIns="49798" rIns="99596" bIns="4979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15617"/>
            <a:ext cx="1764665" cy="569578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915617"/>
            <a:ext cx="2394903" cy="569578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915617"/>
            <a:ext cx="1764665" cy="569578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964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487" indent="-373487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9221" indent="-311239" algn="l" defTabSz="995964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956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938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920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902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6885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4867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2849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982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964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947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929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911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893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5876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3858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6</cp:revision>
  <dcterms:created xsi:type="dcterms:W3CDTF">2015-07-14T21:05:00Z</dcterms:created>
  <dcterms:modified xsi:type="dcterms:W3CDTF">2015-07-14T23:33:53Z</dcterms:modified>
</cp:coreProperties>
</file>