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Relationship Id="rId9" Type="http://schemas.openxmlformats.org/officeDocument/2006/relationships/slide" Target="slides/slide2.xml"/>
<Relationship Id="rId10" Type="http://schemas.openxmlformats.org/officeDocument/2006/relationships/slide" Target="slides/slide3.xml"/>
<Relationship Id="rId11" Type="http://schemas.openxmlformats.org/officeDocument/2006/relationships/slide" Target="slides/slide4.xml"/>
<Relationship Id="rId12" Type="http://schemas.openxmlformats.org/officeDocument/2006/relationships/slide" Target="slides/slide5.xml"/>
<Relationship Id="rId13" Type="http://schemas.openxmlformats.org/officeDocument/2006/relationships/slide" Target="slides/slide6.xml"/>
<Relationship Id="rId14" Type="http://schemas.openxmlformats.org/officeDocument/2006/relationships/slide" Target="slides/slide7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2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7.xml"/>
</Relationships>

</file>

<file path=ppt/slides/_rels/slide3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7.xml"/>
</Relationships>

</file>

<file path=ppt/slides/_rels/slide4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7.xml"/>
</Relationships>

</file>

<file path=ppt/slides/_rels/slide5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6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_rels/slide7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6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A ggplot</a:t>
            </a:r>
          </a:p>
        </p:txBody>
      </p:sp>
      <p:graphicFrame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ggplot(mtcars,aes(x=wt,y=mpg))+geom_point()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pSp xmlns:pic="http://schemas.openxmlformats.org/drawingml/2006/picture">
        <p:nvGrpSpPr>
          <p:cNvPr id="4" name=""/>
          <p:cNvGrpSpPr/>
          <p:nvPr/>
        </p:nvGrpSpPr>
        <p:grpSpPr>
          <a:xfrm>
            <a:off x="914400" y="1828800"/>
            <a:ext cx="7315200" cy="5029200"/>
            <a:chOff x="914400" y="1828800"/>
            <a:chExt cx="7315200" cy="5029200"/>
          </a:xfrm>
        </p:grpSpPr>
        <p:sp>
          <p:nvSpPr>
            <p:cNvPr id="5" name="rc3"/>
            <p:cNvSpPr/>
            <p:nvPr/>
          </p:nvSpPr>
          <p:spPr>
            <a:xfrm>
              <a:off x="914400" y="18288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4"/>
            <p:cNvSpPr/>
            <p:nvPr/>
          </p:nvSpPr>
          <p:spPr>
            <a:xfrm>
              <a:off x="914400" y="18288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rc5"/>
            <p:cNvSpPr/>
            <p:nvPr/>
          </p:nvSpPr>
          <p:spPr>
            <a:xfrm>
              <a:off x="1336830" y="1898389"/>
              <a:ext cx="6823180" cy="45566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8" name="pl6"/>
            <p:cNvSpPr/>
            <p:nvPr/>
          </p:nvSpPr>
          <p:spPr>
            <a:xfrm>
              <a:off x="1336830" y="5877709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7"/>
            <p:cNvSpPr/>
            <p:nvPr/>
          </p:nvSpPr>
          <p:spPr>
            <a:xfrm>
              <a:off x="1336830" y="4996353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8"/>
            <p:cNvSpPr/>
            <p:nvPr/>
          </p:nvSpPr>
          <p:spPr>
            <a:xfrm>
              <a:off x="1336830" y="4114998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9"/>
            <p:cNvSpPr/>
            <p:nvPr/>
          </p:nvSpPr>
          <p:spPr>
            <a:xfrm>
              <a:off x="1336830" y="3233642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0"/>
            <p:cNvSpPr/>
            <p:nvPr/>
          </p:nvSpPr>
          <p:spPr>
            <a:xfrm>
              <a:off x="1336830" y="2352287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1"/>
            <p:cNvSpPr/>
            <p:nvPr/>
          </p:nvSpPr>
          <p:spPr>
            <a:xfrm>
              <a:off x="1626356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2"/>
            <p:cNvSpPr/>
            <p:nvPr/>
          </p:nvSpPr>
          <p:spPr>
            <a:xfrm>
              <a:off x="3212368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3"/>
            <p:cNvSpPr/>
            <p:nvPr/>
          </p:nvSpPr>
          <p:spPr>
            <a:xfrm>
              <a:off x="4798379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4"/>
            <p:cNvSpPr/>
            <p:nvPr/>
          </p:nvSpPr>
          <p:spPr>
            <a:xfrm>
              <a:off x="6384391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5"/>
            <p:cNvSpPr/>
            <p:nvPr/>
          </p:nvSpPr>
          <p:spPr>
            <a:xfrm>
              <a:off x="7970403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6"/>
            <p:cNvSpPr/>
            <p:nvPr/>
          </p:nvSpPr>
          <p:spPr>
            <a:xfrm>
              <a:off x="1336830" y="6318386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7"/>
            <p:cNvSpPr/>
            <p:nvPr/>
          </p:nvSpPr>
          <p:spPr>
            <a:xfrm>
              <a:off x="1336830" y="5437031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8"/>
            <p:cNvSpPr/>
            <p:nvPr/>
          </p:nvSpPr>
          <p:spPr>
            <a:xfrm>
              <a:off x="1336830" y="4555675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19"/>
            <p:cNvSpPr/>
            <p:nvPr/>
          </p:nvSpPr>
          <p:spPr>
            <a:xfrm>
              <a:off x="1336830" y="3674320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0"/>
            <p:cNvSpPr/>
            <p:nvPr/>
          </p:nvSpPr>
          <p:spPr>
            <a:xfrm>
              <a:off x="1336830" y="2792964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1"/>
            <p:cNvSpPr/>
            <p:nvPr/>
          </p:nvSpPr>
          <p:spPr>
            <a:xfrm>
              <a:off x="1336830" y="1911609"/>
              <a:ext cx="6823180" cy="0"/>
            </a:xfrm>
            <a:custGeom>
              <a:avLst/>
              <a:pathLst>
                <a:path w="6823180" h="0">
                  <a:moveTo>
                    <a:pt x="0" y="0"/>
                  </a:moveTo>
                  <a:lnTo>
                    <a:pt x="6823180" y="0"/>
                  </a:lnTo>
                  <a:lnTo>
                    <a:pt x="68231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2"/>
            <p:cNvSpPr/>
            <p:nvPr/>
          </p:nvSpPr>
          <p:spPr>
            <a:xfrm>
              <a:off x="2419362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3"/>
            <p:cNvSpPr/>
            <p:nvPr/>
          </p:nvSpPr>
          <p:spPr>
            <a:xfrm>
              <a:off x="4005374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l24"/>
            <p:cNvSpPr/>
            <p:nvPr/>
          </p:nvSpPr>
          <p:spPr>
            <a:xfrm>
              <a:off x="5591385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l25"/>
            <p:cNvSpPr/>
            <p:nvPr/>
          </p:nvSpPr>
          <p:spPr>
            <a:xfrm>
              <a:off x="7177397" y="1898389"/>
              <a:ext cx="0" cy="4556607"/>
            </a:xfrm>
            <a:custGeom>
              <a:avLst/>
              <a:pathLst>
                <a:path w="0" h="4556607">
                  <a:moveTo>
                    <a:pt x="0" y="45566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6"/>
            <p:cNvSpPr/>
            <p:nvPr/>
          </p:nvSpPr>
          <p:spPr>
            <a:xfrm>
              <a:off x="3377863" y="43545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7"/>
            <p:cNvSpPr/>
            <p:nvPr/>
          </p:nvSpPr>
          <p:spPr>
            <a:xfrm>
              <a:off x="3782296" y="43545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8"/>
            <p:cNvSpPr/>
            <p:nvPr/>
          </p:nvSpPr>
          <p:spPr>
            <a:xfrm>
              <a:off x="2902060" y="40372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29"/>
            <p:cNvSpPr/>
            <p:nvPr/>
          </p:nvSpPr>
          <p:spPr>
            <a:xfrm>
              <a:off x="4321540" y="42840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0"/>
            <p:cNvSpPr/>
            <p:nvPr/>
          </p:nvSpPr>
          <p:spPr>
            <a:xfrm>
              <a:off x="4678393" y="47600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1"/>
            <p:cNvSpPr/>
            <p:nvPr/>
          </p:nvSpPr>
          <p:spPr>
            <a:xfrm>
              <a:off x="4710113" y="48657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2"/>
            <p:cNvSpPr/>
            <p:nvPr/>
          </p:nvSpPr>
          <p:spPr>
            <a:xfrm>
              <a:off x="4884574" y="55355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3"/>
            <p:cNvSpPr/>
            <p:nvPr/>
          </p:nvSpPr>
          <p:spPr>
            <a:xfrm>
              <a:off x="4281890" y="375525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4"/>
            <p:cNvSpPr/>
            <p:nvPr/>
          </p:nvSpPr>
          <p:spPr>
            <a:xfrm>
              <a:off x="4218449" y="40372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5"/>
            <p:cNvSpPr/>
            <p:nvPr/>
          </p:nvSpPr>
          <p:spPr>
            <a:xfrm>
              <a:off x="4678393" y="46718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6"/>
            <p:cNvSpPr/>
            <p:nvPr/>
          </p:nvSpPr>
          <p:spPr>
            <a:xfrm>
              <a:off x="4678393" y="491864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7"/>
            <p:cNvSpPr/>
            <p:nvPr/>
          </p:nvSpPr>
          <p:spPr>
            <a:xfrm>
              <a:off x="5677580" y="51654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8"/>
            <p:cNvSpPr/>
            <p:nvPr/>
          </p:nvSpPr>
          <p:spPr>
            <a:xfrm>
              <a:off x="5138336" y="500678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39"/>
            <p:cNvSpPr/>
            <p:nvPr/>
          </p:nvSpPr>
          <p:spPr>
            <a:xfrm>
              <a:off x="5217637" y="537695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0"/>
            <p:cNvSpPr/>
            <p:nvPr/>
          </p:nvSpPr>
          <p:spPr>
            <a:xfrm>
              <a:off x="7549074" y="62230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1"/>
            <p:cNvSpPr/>
            <p:nvPr/>
          </p:nvSpPr>
          <p:spPr>
            <a:xfrm>
              <a:off x="7825040" y="62230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2"/>
            <p:cNvSpPr/>
            <p:nvPr/>
          </p:nvSpPr>
          <p:spPr>
            <a:xfrm>
              <a:off x="7699745" y="546508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3"/>
            <p:cNvSpPr/>
            <p:nvPr/>
          </p:nvSpPr>
          <p:spPr>
            <a:xfrm>
              <a:off x="2711738" y="23450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4"/>
            <p:cNvSpPr/>
            <p:nvPr/>
          </p:nvSpPr>
          <p:spPr>
            <a:xfrm>
              <a:off x="1783921" y="269763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5"/>
            <p:cNvSpPr/>
            <p:nvPr/>
          </p:nvSpPr>
          <p:spPr>
            <a:xfrm>
              <a:off x="2132844" y="208068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6"/>
            <p:cNvSpPr/>
            <p:nvPr/>
          </p:nvSpPr>
          <p:spPr>
            <a:xfrm>
              <a:off x="3132031" y="426644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7"/>
            <p:cNvSpPr/>
            <p:nvPr/>
          </p:nvSpPr>
          <p:spPr>
            <a:xfrm>
              <a:off x="4805274" y="53240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8"/>
            <p:cNvSpPr/>
            <p:nvPr/>
          </p:nvSpPr>
          <p:spPr>
            <a:xfrm>
              <a:off x="4670463" y="537695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49"/>
            <p:cNvSpPr/>
            <p:nvPr/>
          </p:nvSpPr>
          <p:spPr>
            <a:xfrm>
              <a:off x="5312797" y="57118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0"/>
            <p:cNvSpPr/>
            <p:nvPr/>
          </p:nvSpPr>
          <p:spPr>
            <a:xfrm>
              <a:off x="5320727" y="46718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1"/>
            <p:cNvSpPr/>
            <p:nvPr/>
          </p:nvSpPr>
          <p:spPr>
            <a:xfrm>
              <a:off x="2291445" y="32440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2"/>
            <p:cNvSpPr/>
            <p:nvPr/>
          </p:nvSpPr>
          <p:spPr>
            <a:xfrm>
              <a:off x="2616578" y="347322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3"/>
            <p:cNvSpPr/>
            <p:nvPr/>
          </p:nvSpPr>
          <p:spPr>
            <a:xfrm>
              <a:off x="1622148" y="269763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4"/>
            <p:cNvSpPr/>
            <p:nvPr/>
          </p:nvSpPr>
          <p:spPr>
            <a:xfrm>
              <a:off x="4250170" y="52711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5"/>
            <p:cNvSpPr/>
            <p:nvPr/>
          </p:nvSpPr>
          <p:spPr>
            <a:xfrm>
              <a:off x="3615765" y="45837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6"/>
            <p:cNvSpPr/>
            <p:nvPr/>
          </p:nvSpPr>
          <p:spPr>
            <a:xfrm>
              <a:off x="4884574" y="54122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7"/>
            <p:cNvSpPr/>
            <p:nvPr/>
          </p:nvSpPr>
          <p:spPr>
            <a:xfrm>
              <a:off x="3631625" y="42840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tx58"/>
            <p:cNvSpPr/>
            <p:nvPr/>
          </p:nvSpPr>
          <p:spPr>
            <a:xfrm>
              <a:off x="1149888" y="6278195"/>
              <a:ext cx="124311" cy="8027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61" name="tx59"/>
            <p:cNvSpPr/>
            <p:nvPr/>
          </p:nvSpPr>
          <p:spPr>
            <a:xfrm>
              <a:off x="1149888" y="5397331"/>
              <a:ext cx="124311" cy="797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15</a:t>
              </a:r>
            </a:p>
          </p:txBody>
        </p:sp>
        <p:sp>
          <p:nvSpPr>
            <p:cNvPr id="62" name="tx60"/>
            <p:cNvSpPr/>
            <p:nvPr/>
          </p:nvSpPr>
          <p:spPr>
            <a:xfrm>
              <a:off x="1149888" y="4515211"/>
              <a:ext cx="12431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20</a:t>
              </a:r>
            </a:p>
          </p:txBody>
        </p:sp>
        <p:sp>
          <p:nvSpPr>
            <p:cNvPr id="63" name="tx61"/>
            <p:cNvSpPr/>
            <p:nvPr/>
          </p:nvSpPr>
          <p:spPr>
            <a:xfrm>
              <a:off x="1149888" y="3634020"/>
              <a:ext cx="12431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25</a:t>
              </a:r>
            </a:p>
          </p:txBody>
        </p:sp>
        <p:sp>
          <p:nvSpPr>
            <p:cNvPr id="64" name="tx62"/>
            <p:cNvSpPr/>
            <p:nvPr/>
          </p:nvSpPr>
          <p:spPr>
            <a:xfrm>
              <a:off x="1149888" y="2752664"/>
              <a:ext cx="12431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30</a:t>
              </a:r>
            </a:p>
          </p:txBody>
        </p:sp>
        <p:sp>
          <p:nvSpPr>
            <p:cNvPr id="65" name="tx63"/>
            <p:cNvSpPr/>
            <p:nvPr/>
          </p:nvSpPr>
          <p:spPr>
            <a:xfrm>
              <a:off x="1149888" y="1871309"/>
              <a:ext cx="12431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35</a:t>
              </a:r>
            </a:p>
          </p:txBody>
        </p:sp>
        <p:sp>
          <p:nvSpPr>
            <p:cNvPr id="66" name="pl64"/>
            <p:cNvSpPr/>
            <p:nvPr/>
          </p:nvSpPr>
          <p:spPr>
            <a:xfrm>
              <a:off x="1302035" y="6318386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l65"/>
            <p:cNvSpPr/>
            <p:nvPr/>
          </p:nvSpPr>
          <p:spPr>
            <a:xfrm>
              <a:off x="1302035" y="543703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l66"/>
            <p:cNvSpPr/>
            <p:nvPr/>
          </p:nvSpPr>
          <p:spPr>
            <a:xfrm>
              <a:off x="1302035" y="455567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l67"/>
            <p:cNvSpPr/>
            <p:nvPr/>
          </p:nvSpPr>
          <p:spPr>
            <a:xfrm>
              <a:off x="1302035" y="367432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l68"/>
            <p:cNvSpPr/>
            <p:nvPr/>
          </p:nvSpPr>
          <p:spPr>
            <a:xfrm>
              <a:off x="1302035" y="279296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l69"/>
            <p:cNvSpPr/>
            <p:nvPr/>
          </p:nvSpPr>
          <p:spPr>
            <a:xfrm>
              <a:off x="1302035" y="1911609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l70"/>
            <p:cNvSpPr/>
            <p:nvPr/>
          </p:nvSpPr>
          <p:spPr>
            <a:xfrm>
              <a:off x="2419362" y="64549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l71"/>
            <p:cNvSpPr/>
            <p:nvPr/>
          </p:nvSpPr>
          <p:spPr>
            <a:xfrm>
              <a:off x="4005374" y="64549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l72"/>
            <p:cNvSpPr/>
            <p:nvPr/>
          </p:nvSpPr>
          <p:spPr>
            <a:xfrm>
              <a:off x="5591385" y="64549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l73"/>
            <p:cNvSpPr/>
            <p:nvPr/>
          </p:nvSpPr>
          <p:spPr>
            <a:xfrm>
              <a:off x="7177397" y="645499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tx74"/>
            <p:cNvSpPr/>
            <p:nvPr/>
          </p:nvSpPr>
          <p:spPr>
            <a:xfrm>
              <a:off x="2388284" y="6519373"/>
              <a:ext cx="62155" cy="7841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77" name="tx75"/>
            <p:cNvSpPr/>
            <p:nvPr/>
          </p:nvSpPr>
          <p:spPr>
            <a:xfrm>
              <a:off x="3974296" y="6517408"/>
              <a:ext cx="62155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78" name="tx76"/>
            <p:cNvSpPr/>
            <p:nvPr/>
          </p:nvSpPr>
          <p:spPr>
            <a:xfrm>
              <a:off x="5560307" y="6519427"/>
              <a:ext cx="62155" cy="7836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79" name="tx77"/>
            <p:cNvSpPr/>
            <p:nvPr/>
          </p:nvSpPr>
          <p:spPr>
            <a:xfrm>
              <a:off x="7146319" y="6518991"/>
              <a:ext cx="62155" cy="7879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80" name="tx78"/>
            <p:cNvSpPr/>
            <p:nvPr/>
          </p:nvSpPr>
          <p:spPr>
            <a:xfrm>
              <a:off x="4678570" y="6662899"/>
              <a:ext cx="139700" cy="9461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wt</a:t>
              </a:r>
            </a:p>
          </p:txBody>
        </p:sp>
        <p:sp>
          <p:nvSpPr>
            <p:cNvPr id="81" name="tx79"/>
            <p:cNvSpPr/>
            <p:nvPr/>
          </p:nvSpPr>
          <p:spPr>
            <a:xfrm rot="-5400000">
              <a:off x="895448" y="4123828"/>
              <a:ext cx="271760" cy="1057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mpg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"/>
          <p:cNvGraphicFramePr>
            <a:graphicFrameLocks noGrp="true"/>
          </p:cNvGraphicFramePr>
          <p:nvPr/>
        </p:nvGraphicFramePr>
        <p:xfrm rot="0">
          <a:off x="914400" y="9144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plot(iris)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pSp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5029200"/>
            <a:chOff x="914400" y="1371600"/>
            <a:chExt cx="7315200" cy="50292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g4"/>
            <p:cNvSpPr/>
            <p:nvPr/>
          </p:nvSpPr>
          <p:spPr>
            <a:xfrm>
              <a:off x="1457553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tx5"/>
            <p:cNvSpPr/>
            <p:nvPr/>
          </p:nvSpPr>
          <p:spPr>
            <a:xfrm>
              <a:off x="1515014" y="2137891"/>
              <a:ext cx="1034296" cy="16811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7" name="pg6"/>
            <p:cNvSpPr/>
            <p:nvPr/>
          </p:nvSpPr>
          <p:spPr>
            <a:xfrm>
              <a:off x="1457553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457553" y="2859895"/>
              <a:ext cx="0" cy="533964"/>
            </a:xfrm>
            <a:custGeom>
              <a:avLst/>
              <a:pathLst>
                <a:path w="0" h="533964">
                  <a:moveTo>
                    <a:pt x="0" y="53396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97203" y="339385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97203" y="3260368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97203" y="312687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397203" y="299338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1397203" y="285989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tx13"/>
            <p:cNvSpPr/>
            <p:nvPr/>
          </p:nvSpPr>
          <p:spPr>
            <a:xfrm rot="-5400000">
              <a:off x="1206554" y="3357614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5" name="tx14"/>
            <p:cNvSpPr/>
            <p:nvPr/>
          </p:nvSpPr>
          <p:spPr>
            <a:xfrm rot="-5400000">
              <a:off x="1206627" y="3090705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6" name="tx15"/>
            <p:cNvSpPr/>
            <p:nvPr/>
          </p:nvSpPr>
          <p:spPr>
            <a:xfrm rot="-5400000">
              <a:off x="1206578" y="2823674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7" name="pt16"/>
            <p:cNvSpPr/>
            <p:nvPr/>
          </p:nvSpPr>
          <p:spPr>
            <a:xfrm>
              <a:off x="171395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165483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159571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1566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1684392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1802624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1566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168439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150704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6548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802624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62527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6252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47748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1920856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891298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802624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1395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891298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802624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71395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566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171395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162527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168439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68439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1743508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4350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159571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62527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802624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43508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832182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548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39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3218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654834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50704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71395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168439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536601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150704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68439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16252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566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3066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39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227555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209820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832182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12776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8912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68647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654834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15732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1743508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1684392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195041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197997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200953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1861740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861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039089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861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195041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00953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068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00953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2098205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1573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21643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1868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197997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189129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1832182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1832182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1979973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1802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197997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06864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1861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1832182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1832182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00953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192085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1684392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186174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18912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189129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039089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171395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18912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068647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3051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06864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45290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1654834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36422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186879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33466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12776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209820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21643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1891298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192085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09820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24824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248246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197997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24599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186174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48246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06864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1868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233466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203908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200953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0982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233466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39378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254157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0982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2068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200953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4824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068647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09820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197997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216437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21868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1868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068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203908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195041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g166"/>
            <p:cNvSpPr/>
            <p:nvPr/>
          </p:nvSpPr>
          <p:spPr>
            <a:xfrm>
              <a:off x="1457553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171395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165483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1595718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1566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168439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18026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1566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168439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5"/>
            <p:cNvSpPr/>
            <p:nvPr/>
          </p:nvSpPr>
          <p:spPr>
            <a:xfrm>
              <a:off x="1507043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6"/>
            <p:cNvSpPr/>
            <p:nvPr/>
          </p:nvSpPr>
          <p:spPr>
            <a:xfrm>
              <a:off x="165483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7"/>
            <p:cNvSpPr/>
            <p:nvPr/>
          </p:nvSpPr>
          <p:spPr>
            <a:xfrm>
              <a:off x="18026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8"/>
            <p:cNvSpPr/>
            <p:nvPr/>
          </p:nvSpPr>
          <p:spPr>
            <a:xfrm>
              <a:off x="1625276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9"/>
            <p:cNvSpPr/>
            <p:nvPr/>
          </p:nvSpPr>
          <p:spPr>
            <a:xfrm>
              <a:off x="162527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80"/>
            <p:cNvSpPr/>
            <p:nvPr/>
          </p:nvSpPr>
          <p:spPr>
            <a:xfrm>
              <a:off x="1477485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1"/>
            <p:cNvSpPr/>
            <p:nvPr/>
          </p:nvSpPr>
          <p:spPr>
            <a:xfrm>
              <a:off x="1920856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2"/>
            <p:cNvSpPr/>
            <p:nvPr/>
          </p:nvSpPr>
          <p:spPr>
            <a:xfrm>
              <a:off x="189129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3"/>
            <p:cNvSpPr/>
            <p:nvPr/>
          </p:nvSpPr>
          <p:spPr>
            <a:xfrm>
              <a:off x="1802624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4"/>
            <p:cNvSpPr/>
            <p:nvPr/>
          </p:nvSpPr>
          <p:spPr>
            <a:xfrm>
              <a:off x="171395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5"/>
            <p:cNvSpPr/>
            <p:nvPr/>
          </p:nvSpPr>
          <p:spPr>
            <a:xfrm>
              <a:off x="1891298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6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7"/>
            <p:cNvSpPr/>
            <p:nvPr/>
          </p:nvSpPr>
          <p:spPr>
            <a:xfrm>
              <a:off x="18026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8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9"/>
            <p:cNvSpPr/>
            <p:nvPr/>
          </p:nvSpPr>
          <p:spPr>
            <a:xfrm>
              <a:off x="1566160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90"/>
            <p:cNvSpPr/>
            <p:nvPr/>
          </p:nvSpPr>
          <p:spPr>
            <a:xfrm>
              <a:off x="171395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1"/>
            <p:cNvSpPr/>
            <p:nvPr/>
          </p:nvSpPr>
          <p:spPr>
            <a:xfrm>
              <a:off x="1625276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2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3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4"/>
            <p:cNvSpPr/>
            <p:nvPr/>
          </p:nvSpPr>
          <p:spPr>
            <a:xfrm>
              <a:off x="174350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5"/>
            <p:cNvSpPr/>
            <p:nvPr/>
          </p:nvSpPr>
          <p:spPr>
            <a:xfrm>
              <a:off x="174350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6"/>
            <p:cNvSpPr/>
            <p:nvPr/>
          </p:nvSpPr>
          <p:spPr>
            <a:xfrm>
              <a:off x="1595718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7"/>
            <p:cNvSpPr/>
            <p:nvPr/>
          </p:nvSpPr>
          <p:spPr>
            <a:xfrm>
              <a:off x="1625276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8"/>
            <p:cNvSpPr/>
            <p:nvPr/>
          </p:nvSpPr>
          <p:spPr>
            <a:xfrm>
              <a:off x="18026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9"/>
            <p:cNvSpPr/>
            <p:nvPr/>
          </p:nvSpPr>
          <p:spPr>
            <a:xfrm>
              <a:off x="174350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183218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1"/>
            <p:cNvSpPr/>
            <p:nvPr/>
          </p:nvSpPr>
          <p:spPr>
            <a:xfrm>
              <a:off x="165483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1684392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3"/>
            <p:cNvSpPr/>
            <p:nvPr/>
          </p:nvSpPr>
          <p:spPr>
            <a:xfrm>
              <a:off x="1832182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165483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5"/>
            <p:cNvSpPr/>
            <p:nvPr/>
          </p:nvSpPr>
          <p:spPr>
            <a:xfrm>
              <a:off x="150704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6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7"/>
            <p:cNvSpPr/>
            <p:nvPr/>
          </p:nvSpPr>
          <p:spPr>
            <a:xfrm>
              <a:off x="1684392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8"/>
            <p:cNvSpPr/>
            <p:nvPr/>
          </p:nvSpPr>
          <p:spPr>
            <a:xfrm>
              <a:off x="153660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9"/>
            <p:cNvSpPr/>
            <p:nvPr/>
          </p:nvSpPr>
          <p:spPr>
            <a:xfrm>
              <a:off x="150704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10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1"/>
            <p:cNvSpPr/>
            <p:nvPr/>
          </p:nvSpPr>
          <p:spPr>
            <a:xfrm>
              <a:off x="171395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2"/>
            <p:cNvSpPr/>
            <p:nvPr/>
          </p:nvSpPr>
          <p:spPr>
            <a:xfrm>
              <a:off x="162527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3"/>
            <p:cNvSpPr/>
            <p:nvPr/>
          </p:nvSpPr>
          <p:spPr>
            <a:xfrm>
              <a:off x="171395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4"/>
            <p:cNvSpPr/>
            <p:nvPr/>
          </p:nvSpPr>
          <p:spPr>
            <a:xfrm>
              <a:off x="1566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5"/>
            <p:cNvSpPr/>
            <p:nvPr/>
          </p:nvSpPr>
          <p:spPr>
            <a:xfrm>
              <a:off x="1773066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6"/>
            <p:cNvSpPr/>
            <p:nvPr/>
          </p:nvSpPr>
          <p:spPr>
            <a:xfrm>
              <a:off x="168439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7"/>
            <p:cNvSpPr/>
            <p:nvPr/>
          </p:nvSpPr>
          <p:spPr>
            <a:xfrm>
              <a:off x="2275553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8"/>
            <p:cNvSpPr/>
            <p:nvPr/>
          </p:nvSpPr>
          <p:spPr>
            <a:xfrm>
              <a:off x="209820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9"/>
            <p:cNvSpPr/>
            <p:nvPr/>
          </p:nvSpPr>
          <p:spPr>
            <a:xfrm>
              <a:off x="2245995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20"/>
            <p:cNvSpPr/>
            <p:nvPr/>
          </p:nvSpPr>
          <p:spPr>
            <a:xfrm>
              <a:off x="1832182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1"/>
            <p:cNvSpPr/>
            <p:nvPr/>
          </p:nvSpPr>
          <p:spPr>
            <a:xfrm>
              <a:off x="2127763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2"/>
            <p:cNvSpPr/>
            <p:nvPr/>
          </p:nvSpPr>
          <p:spPr>
            <a:xfrm>
              <a:off x="189129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3"/>
            <p:cNvSpPr/>
            <p:nvPr/>
          </p:nvSpPr>
          <p:spPr>
            <a:xfrm>
              <a:off x="2068647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4"/>
            <p:cNvSpPr/>
            <p:nvPr/>
          </p:nvSpPr>
          <p:spPr>
            <a:xfrm>
              <a:off x="1654834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5"/>
            <p:cNvSpPr/>
            <p:nvPr/>
          </p:nvSpPr>
          <p:spPr>
            <a:xfrm>
              <a:off x="215732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6"/>
            <p:cNvSpPr/>
            <p:nvPr/>
          </p:nvSpPr>
          <p:spPr>
            <a:xfrm>
              <a:off x="1743508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7"/>
            <p:cNvSpPr/>
            <p:nvPr/>
          </p:nvSpPr>
          <p:spPr>
            <a:xfrm>
              <a:off x="1684392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8"/>
            <p:cNvSpPr/>
            <p:nvPr/>
          </p:nvSpPr>
          <p:spPr>
            <a:xfrm>
              <a:off x="195041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9"/>
            <p:cNvSpPr/>
            <p:nvPr/>
          </p:nvSpPr>
          <p:spPr>
            <a:xfrm>
              <a:off x="1979973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30"/>
            <p:cNvSpPr/>
            <p:nvPr/>
          </p:nvSpPr>
          <p:spPr>
            <a:xfrm>
              <a:off x="200953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1"/>
            <p:cNvSpPr/>
            <p:nvPr/>
          </p:nvSpPr>
          <p:spPr>
            <a:xfrm>
              <a:off x="1861740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2"/>
            <p:cNvSpPr/>
            <p:nvPr/>
          </p:nvSpPr>
          <p:spPr>
            <a:xfrm>
              <a:off x="2186879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3"/>
            <p:cNvSpPr/>
            <p:nvPr/>
          </p:nvSpPr>
          <p:spPr>
            <a:xfrm>
              <a:off x="1861740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4"/>
            <p:cNvSpPr/>
            <p:nvPr/>
          </p:nvSpPr>
          <p:spPr>
            <a:xfrm>
              <a:off x="192085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5"/>
            <p:cNvSpPr/>
            <p:nvPr/>
          </p:nvSpPr>
          <p:spPr>
            <a:xfrm>
              <a:off x="2039089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6"/>
            <p:cNvSpPr/>
            <p:nvPr/>
          </p:nvSpPr>
          <p:spPr>
            <a:xfrm>
              <a:off x="186174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7"/>
            <p:cNvSpPr/>
            <p:nvPr/>
          </p:nvSpPr>
          <p:spPr>
            <a:xfrm>
              <a:off x="1950415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8"/>
            <p:cNvSpPr/>
            <p:nvPr/>
          </p:nvSpPr>
          <p:spPr>
            <a:xfrm>
              <a:off x="2009531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9"/>
            <p:cNvSpPr/>
            <p:nvPr/>
          </p:nvSpPr>
          <p:spPr>
            <a:xfrm>
              <a:off x="2068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40"/>
            <p:cNvSpPr/>
            <p:nvPr/>
          </p:nvSpPr>
          <p:spPr>
            <a:xfrm>
              <a:off x="200953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1"/>
            <p:cNvSpPr/>
            <p:nvPr/>
          </p:nvSpPr>
          <p:spPr>
            <a:xfrm>
              <a:off x="2098205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2"/>
            <p:cNvSpPr/>
            <p:nvPr/>
          </p:nvSpPr>
          <p:spPr>
            <a:xfrm>
              <a:off x="2157321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3"/>
            <p:cNvSpPr/>
            <p:nvPr/>
          </p:nvSpPr>
          <p:spPr>
            <a:xfrm>
              <a:off x="2216437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4"/>
            <p:cNvSpPr/>
            <p:nvPr/>
          </p:nvSpPr>
          <p:spPr>
            <a:xfrm>
              <a:off x="2186879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5"/>
            <p:cNvSpPr/>
            <p:nvPr/>
          </p:nvSpPr>
          <p:spPr>
            <a:xfrm>
              <a:off x="1979973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6"/>
            <p:cNvSpPr/>
            <p:nvPr/>
          </p:nvSpPr>
          <p:spPr>
            <a:xfrm>
              <a:off x="1891298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7"/>
            <p:cNvSpPr/>
            <p:nvPr/>
          </p:nvSpPr>
          <p:spPr>
            <a:xfrm>
              <a:off x="1832182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8"/>
            <p:cNvSpPr/>
            <p:nvPr/>
          </p:nvSpPr>
          <p:spPr>
            <a:xfrm>
              <a:off x="1832182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9"/>
            <p:cNvSpPr/>
            <p:nvPr/>
          </p:nvSpPr>
          <p:spPr>
            <a:xfrm>
              <a:off x="192085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50"/>
            <p:cNvSpPr/>
            <p:nvPr/>
          </p:nvSpPr>
          <p:spPr>
            <a:xfrm>
              <a:off x="1979973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1"/>
            <p:cNvSpPr/>
            <p:nvPr/>
          </p:nvSpPr>
          <p:spPr>
            <a:xfrm>
              <a:off x="180262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2"/>
            <p:cNvSpPr/>
            <p:nvPr/>
          </p:nvSpPr>
          <p:spPr>
            <a:xfrm>
              <a:off x="1979973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3"/>
            <p:cNvSpPr/>
            <p:nvPr/>
          </p:nvSpPr>
          <p:spPr>
            <a:xfrm>
              <a:off x="2186879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4"/>
            <p:cNvSpPr/>
            <p:nvPr/>
          </p:nvSpPr>
          <p:spPr>
            <a:xfrm>
              <a:off x="206864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5"/>
            <p:cNvSpPr/>
            <p:nvPr/>
          </p:nvSpPr>
          <p:spPr>
            <a:xfrm>
              <a:off x="1861740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6"/>
            <p:cNvSpPr/>
            <p:nvPr/>
          </p:nvSpPr>
          <p:spPr>
            <a:xfrm>
              <a:off x="1832182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7"/>
            <p:cNvSpPr/>
            <p:nvPr/>
          </p:nvSpPr>
          <p:spPr>
            <a:xfrm>
              <a:off x="1832182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8"/>
            <p:cNvSpPr/>
            <p:nvPr/>
          </p:nvSpPr>
          <p:spPr>
            <a:xfrm>
              <a:off x="200953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9"/>
            <p:cNvSpPr/>
            <p:nvPr/>
          </p:nvSpPr>
          <p:spPr>
            <a:xfrm>
              <a:off x="192085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60"/>
            <p:cNvSpPr/>
            <p:nvPr/>
          </p:nvSpPr>
          <p:spPr>
            <a:xfrm>
              <a:off x="1684392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1"/>
            <p:cNvSpPr/>
            <p:nvPr/>
          </p:nvSpPr>
          <p:spPr>
            <a:xfrm>
              <a:off x="1861740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2"/>
            <p:cNvSpPr/>
            <p:nvPr/>
          </p:nvSpPr>
          <p:spPr>
            <a:xfrm>
              <a:off x="189129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3"/>
            <p:cNvSpPr/>
            <p:nvPr/>
          </p:nvSpPr>
          <p:spPr>
            <a:xfrm>
              <a:off x="189129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4"/>
            <p:cNvSpPr/>
            <p:nvPr/>
          </p:nvSpPr>
          <p:spPr>
            <a:xfrm>
              <a:off x="2039089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5"/>
            <p:cNvSpPr/>
            <p:nvPr/>
          </p:nvSpPr>
          <p:spPr>
            <a:xfrm>
              <a:off x="1713950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6"/>
            <p:cNvSpPr/>
            <p:nvPr/>
          </p:nvSpPr>
          <p:spPr>
            <a:xfrm>
              <a:off x="1891298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7"/>
            <p:cNvSpPr/>
            <p:nvPr/>
          </p:nvSpPr>
          <p:spPr>
            <a:xfrm>
              <a:off x="2068647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8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9"/>
            <p:cNvSpPr/>
            <p:nvPr/>
          </p:nvSpPr>
          <p:spPr>
            <a:xfrm>
              <a:off x="230511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70"/>
            <p:cNvSpPr/>
            <p:nvPr/>
          </p:nvSpPr>
          <p:spPr>
            <a:xfrm>
              <a:off x="206864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1"/>
            <p:cNvSpPr/>
            <p:nvPr/>
          </p:nvSpPr>
          <p:spPr>
            <a:xfrm>
              <a:off x="2127763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2"/>
            <p:cNvSpPr/>
            <p:nvPr/>
          </p:nvSpPr>
          <p:spPr>
            <a:xfrm>
              <a:off x="2452902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3"/>
            <p:cNvSpPr/>
            <p:nvPr/>
          </p:nvSpPr>
          <p:spPr>
            <a:xfrm>
              <a:off x="165483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4"/>
            <p:cNvSpPr/>
            <p:nvPr/>
          </p:nvSpPr>
          <p:spPr>
            <a:xfrm>
              <a:off x="2364228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5"/>
            <p:cNvSpPr/>
            <p:nvPr/>
          </p:nvSpPr>
          <p:spPr>
            <a:xfrm>
              <a:off x="2186879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6"/>
            <p:cNvSpPr/>
            <p:nvPr/>
          </p:nvSpPr>
          <p:spPr>
            <a:xfrm>
              <a:off x="2334669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7"/>
            <p:cNvSpPr/>
            <p:nvPr/>
          </p:nvSpPr>
          <p:spPr>
            <a:xfrm>
              <a:off x="2127763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8"/>
            <p:cNvSpPr/>
            <p:nvPr/>
          </p:nvSpPr>
          <p:spPr>
            <a:xfrm>
              <a:off x="2098205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9"/>
            <p:cNvSpPr/>
            <p:nvPr/>
          </p:nvSpPr>
          <p:spPr>
            <a:xfrm>
              <a:off x="2216437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80"/>
            <p:cNvSpPr/>
            <p:nvPr/>
          </p:nvSpPr>
          <p:spPr>
            <a:xfrm>
              <a:off x="1891298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1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2"/>
            <p:cNvSpPr/>
            <p:nvPr/>
          </p:nvSpPr>
          <p:spPr>
            <a:xfrm>
              <a:off x="2098205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3"/>
            <p:cNvSpPr/>
            <p:nvPr/>
          </p:nvSpPr>
          <p:spPr>
            <a:xfrm>
              <a:off x="2127763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4"/>
            <p:cNvSpPr/>
            <p:nvPr/>
          </p:nvSpPr>
          <p:spPr>
            <a:xfrm>
              <a:off x="2482460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5"/>
            <p:cNvSpPr/>
            <p:nvPr/>
          </p:nvSpPr>
          <p:spPr>
            <a:xfrm>
              <a:off x="2482460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6"/>
            <p:cNvSpPr/>
            <p:nvPr/>
          </p:nvSpPr>
          <p:spPr>
            <a:xfrm>
              <a:off x="1979973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7"/>
            <p:cNvSpPr/>
            <p:nvPr/>
          </p:nvSpPr>
          <p:spPr>
            <a:xfrm>
              <a:off x="2245995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8"/>
            <p:cNvSpPr/>
            <p:nvPr/>
          </p:nvSpPr>
          <p:spPr>
            <a:xfrm>
              <a:off x="1861740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9"/>
            <p:cNvSpPr/>
            <p:nvPr/>
          </p:nvSpPr>
          <p:spPr>
            <a:xfrm>
              <a:off x="2482460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90"/>
            <p:cNvSpPr/>
            <p:nvPr/>
          </p:nvSpPr>
          <p:spPr>
            <a:xfrm>
              <a:off x="2068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1"/>
            <p:cNvSpPr/>
            <p:nvPr/>
          </p:nvSpPr>
          <p:spPr>
            <a:xfrm>
              <a:off x="218687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2"/>
            <p:cNvSpPr/>
            <p:nvPr/>
          </p:nvSpPr>
          <p:spPr>
            <a:xfrm>
              <a:off x="2334669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3"/>
            <p:cNvSpPr/>
            <p:nvPr/>
          </p:nvSpPr>
          <p:spPr>
            <a:xfrm>
              <a:off x="2039089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4"/>
            <p:cNvSpPr/>
            <p:nvPr/>
          </p:nvSpPr>
          <p:spPr>
            <a:xfrm>
              <a:off x="200953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5"/>
            <p:cNvSpPr/>
            <p:nvPr/>
          </p:nvSpPr>
          <p:spPr>
            <a:xfrm>
              <a:off x="209820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6"/>
            <p:cNvSpPr/>
            <p:nvPr/>
          </p:nvSpPr>
          <p:spPr>
            <a:xfrm>
              <a:off x="2334669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7"/>
            <p:cNvSpPr/>
            <p:nvPr/>
          </p:nvSpPr>
          <p:spPr>
            <a:xfrm>
              <a:off x="2393786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8"/>
            <p:cNvSpPr/>
            <p:nvPr/>
          </p:nvSpPr>
          <p:spPr>
            <a:xfrm>
              <a:off x="2541576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9"/>
            <p:cNvSpPr/>
            <p:nvPr/>
          </p:nvSpPr>
          <p:spPr>
            <a:xfrm>
              <a:off x="209820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300"/>
            <p:cNvSpPr/>
            <p:nvPr/>
          </p:nvSpPr>
          <p:spPr>
            <a:xfrm>
              <a:off x="2068647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1"/>
            <p:cNvSpPr/>
            <p:nvPr/>
          </p:nvSpPr>
          <p:spPr>
            <a:xfrm>
              <a:off x="200953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2"/>
            <p:cNvSpPr/>
            <p:nvPr/>
          </p:nvSpPr>
          <p:spPr>
            <a:xfrm>
              <a:off x="2482460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3"/>
            <p:cNvSpPr/>
            <p:nvPr/>
          </p:nvSpPr>
          <p:spPr>
            <a:xfrm>
              <a:off x="206864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4"/>
            <p:cNvSpPr/>
            <p:nvPr/>
          </p:nvSpPr>
          <p:spPr>
            <a:xfrm>
              <a:off x="209820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5"/>
            <p:cNvSpPr/>
            <p:nvPr/>
          </p:nvSpPr>
          <p:spPr>
            <a:xfrm>
              <a:off x="1979973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6"/>
            <p:cNvSpPr/>
            <p:nvPr/>
          </p:nvSpPr>
          <p:spPr>
            <a:xfrm>
              <a:off x="2245995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7"/>
            <p:cNvSpPr/>
            <p:nvPr/>
          </p:nvSpPr>
          <p:spPr>
            <a:xfrm>
              <a:off x="2186879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8"/>
            <p:cNvSpPr/>
            <p:nvPr/>
          </p:nvSpPr>
          <p:spPr>
            <a:xfrm>
              <a:off x="224599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9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10"/>
            <p:cNvSpPr/>
            <p:nvPr/>
          </p:nvSpPr>
          <p:spPr>
            <a:xfrm>
              <a:off x="2216437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1"/>
            <p:cNvSpPr/>
            <p:nvPr/>
          </p:nvSpPr>
          <p:spPr>
            <a:xfrm>
              <a:off x="218687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2"/>
            <p:cNvSpPr/>
            <p:nvPr/>
          </p:nvSpPr>
          <p:spPr>
            <a:xfrm>
              <a:off x="2186879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3"/>
            <p:cNvSpPr/>
            <p:nvPr/>
          </p:nvSpPr>
          <p:spPr>
            <a:xfrm>
              <a:off x="2068647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4"/>
            <p:cNvSpPr/>
            <p:nvPr/>
          </p:nvSpPr>
          <p:spPr>
            <a:xfrm>
              <a:off x="2127763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5"/>
            <p:cNvSpPr/>
            <p:nvPr/>
          </p:nvSpPr>
          <p:spPr>
            <a:xfrm>
              <a:off x="2039089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6"/>
            <p:cNvSpPr/>
            <p:nvPr/>
          </p:nvSpPr>
          <p:spPr>
            <a:xfrm>
              <a:off x="195041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g317"/>
            <p:cNvSpPr/>
            <p:nvPr/>
          </p:nvSpPr>
          <p:spPr>
            <a:xfrm>
              <a:off x="1457553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8"/>
            <p:cNvSpPr/>
            <p:nvPr/>
          </p:nvSpPr>
          <p:spPr>
            <a:xfrm>
              <a:off x="1457553" y="4378540"/>
              <a:ext cx="0" cy="533964"/>
            </a:xfrm>
            <a:custGeom>
              <a:avLst/>
              <a:pathLst>
                <a:path w="0" h="533964">
                  <a:moveTo>
                    <a:pt x="0" y="53396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9"/>
            <p:cNvSpPr/>
            <p:nvPr/>
          </p:nvSpPr>
          <p:spPr>
            <a:xfrm>
              <a:off x="1397203" y="491250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20"/>
            <p:cNvSpPr/>
            <p:nvPr/>
          </p:nvSpPr>
          <p:spPr>
            <a:xfrm>
              <a:off x="1397203" y="477901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1"/>
            <p:cNvSpPr/>
            <p:nvPr/>
          </p:nvSpPr>
          <p:spPr>
            <a:xfrm>
              <a:off x="1397203" y="464552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2"/>
            <p:cNvSpPr/>
            <p:nvPr/>
          </p:nvSpPr>
          <p:spPr>
            <a:xfrm>
              <a:off x="1397203" y="4512031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3"/>
            <p:cNvSpPr/>
            <p:nvPr/>
          </p:nvSpPr>
          <p:spPr>
            <a:xfrm>
              <a:off x="1397203" y="437854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tx324"/>
            <p:cNvSpPr/>
            <p:nvPr/>
          </p:nvSpPr>
          <p:spPr>
            <a:xfrm rot="-5400000">
              <a:off x="1206677" y="4876381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326" name="tx325"/>
            <p:cNvSpPr/>
            <p:nvPr/>
          </p:nvSpPr>
          <p:spPr>
            <a:xfrm rot="-5400000">
              <a:off x="1206898" y="4609620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27" name="tx326"/>
            <p:cNvSpPr/>
            <p:nvPr/>
          </p:nvSpPr>
          <p:spPr>
            <a:xfrm rot="-5400000">
              <a:off x="1206627" y="434236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28" name="pt327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328"/>
            <p:cNvSpPr/>
            <p:nvPr/>
          </p:nvSpPr>
          <p:spPr>
            <a:xfrm>
              <a:off x="165483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9"/>
            <p:cNvSpPr/>
            <p:nvPr/>
          </p:nvSpPr>
          <p:spPr>
            <a:xfrm>
              <a:off x="159571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30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1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2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3"/>
            <p:cNvSpPr/>
            <p:nvPr/>
          </p:nvSpPr>
          <p:spPr>
            <a:xfrm>
              <a:off x="1566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4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5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6"/>
            <p:cNvSpPr/>
            <p:nvPr/>
          </p:nvSpPr>
          <p:spPr>
            <a:xfrm>
              <a:off x="1654834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7"/>
            <p:cNvSpPr/>
            <p:nvPr/>
          </p:nvSpPr>
          <p:spPr>
            <a:xfrm>
              <a:off x="18026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8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9"/>
            <p:cNvSpPr/>
            <p:nvPr/>
          </p:nvSpPr>
          <p:spPr>
            <a:xfrm>
              <a:off x="1625276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40"/>
            <p:cNvSpPr/>
            <p:nvPr/>
          </p:nvSpPr>
          <p:spPr>
            <a:xfrm>
              <a:off x="147748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1"/>
            <p:cNvSpPr/>
            <p:nvPr/>
          </p:nvSpPr>
          <p:spPr>
            <a:xfrm>
              <a:off x="192085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2"/>
            <p:cNvSpPr/>
            <p:nvPr/>
          </p:nvSpPr>
          <p:spPr>
            <a:xfrm>
              <a:off x="1891298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3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4"/>
            <p:cNvSpPr/>
            <p:nvPr/>
          </p:nvSpPr>
          <p:spPr>
            <a:xfrm>
              <a:off x="171395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5"/>
            <p:cNvSpPr/>
            <p:nvPr/>
          </p:nvSpPr>
          <p:spPr>
            <a:xfrm>
              <a:off x="1891298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6"/>
            <p:cNvSpPr/>
            <p:nvPr/>
          </p:nvSpPr>
          <p:spPr>
            <a:xfrm>
              <a:off x="171395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7"/>
            <p:cNvSpPr/>
            <p:nvPr/>
          </p:nvSpPr>
          <p:spPr>
            <a:xfrm>
              <a:off x="18026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8"/>
            <p:cNvSpPr/>
            <p:nvPr/>
          </p:nvSpPr>
          <p:spPr>
            <a:xfrm>
              <a:off x="171395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9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50"/>
            <p:cNvSpPr/>
            <p:nvPr/>
          </p:nvSpPr>
          <p:spPr>
            <a:xfrm>
              <a:off x="1713950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1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2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3"/>
            <p:cNvSpPr/>
            <p:nvPr/>
          </p:nvSpPr>
          <p:spPr>
            <a:xfrm>
              <a:off x="168439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4"/>
            <p:cNvSpPr/>
            <p:nvPr/>
          </p:nvSpPr>
          <p:spPr>
            <a:xfrm>
              <a:off x="174350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5"/>
            <p:cNvSpPr/>
            <p:nvPr/>
          </p:nvSpPr>
          <p:spPr>
            <a:xfrm>
              <a:off x="174350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6"/>
            <p:cNvSpPr/>
            <p:nvPr/>
          </p:nvSpPr>
          <p:spPr>
            <a:xfrm>
              <a:off x="159571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7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8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9"/>
            <p:cNvSpPr/>
            <p:nvPr/>
          </p:nvSpPr>
          <p:spPr>
            <a:xfrm>
              <a:off x="174350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60"/>
            <p:cNvSpPr/>
            <p:nvPr/>
          </p:nvSpPr>
          <p:spPr>
            <a:xfrm>
              <a:off x="183218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1"/>
            <p:cNvSpPr/>
            <p:nvPr/>
          </p:nvSpPr>
          <p:spPr>
            <a:xfrm>
              <a:off x="165483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2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3"/>
            <p:cNvSpPr/>
            <p:nvPr/>
          </p:nvSpPr>
          <p:spPr>
            <a:xfrm>
              <a:off x="183218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4"/>
            <p:cNvSpPr/>
            <p:nvPr/>
          </p:nvSpPr>
          <p:spPr>
            <a:xfrm>
              <a:off x="1654834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5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6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7"/>
            <p:cNvSpPr/>
            <p:nvPr/>
          </p:nvSpPr>
          <p:spPr>
            <a:xfrm>
              <a:off x="168439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8"/>
            <p:cNvSpPr/>
            <p:nvPr/>
          </p:nvSpPr>
          <p:spPr>
            <a:xfrm>
              <a:off x="153660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9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70"/>
            <p:cNvSpPr/>
            <p:nvPr/>
          </p:nvSpPr>
          <p:spPr>
            <a:xfrm>
              <a:off x="1684392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1"/>
            <p:cNvSpPr/>
            <p:nvPr/>
          </p:nvSpPr>
          <p:spPr>
            <a:xfrm>
              <a:off x="171395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2"/>
            <p:cNvSpPr/>
            <p:nvPr/>
          </p:nvSpPr>
          <p:spPr>
            <a:xfrm>
              <a:off x="1625276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3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4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5"/>
            <p:cNvSpPr/>
            <p:nvPr/>
          </p:nvSpPr>
          <p:spPr>
            <a:xfrm>
              <a:off x="177306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6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7"/>
            <p:cNvSpPr/>
            <p:nvPr/>
          </p:nvSpPr>
          <p:spPr>
            <a:xfrm>
              <a:off x="2275553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8"/>
            <p:cNvSpPr/>
            <p:nvPr/>
          </p:nvSpPr>
          <p:spPr>
            <a:xfrm>
              <a:off x="20982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9"/>
            <p:cNvSpPr/>
            <p:nvPr/>
          </p:nvSpPr>
          <p:spPr>
            <a:xfrm>
              <a:off x="224599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80"/>
            <p:cNvSpPr/>
            <p:nvPr/>
          </p:nvSpPr>
          <p:spPr>
            <a:xfrm>
              <a:off x="183218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1"/>
            <p:cNvSpPr/>
            <p:nvPr/>
          </p:nvSpPr>
          <p:spPr>
            <a:xfrm>
              <a:off x="21277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2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3"/>
            <p:cNvSpPr/>
            <p:nvPr/>
          </p:nvSpPr>
          <p:spPr>
            <a:xfrm>
              <a:off x="2068647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4"/>
            <p:cNvSpPr/>
            <p:nvPr/>
          </p:nvSpPr>
          <p:spPr>
            <a:xfrm>
              <a:off x="165483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5"/>
            <p:cNvSpPr/>
            <p:nvPr/>
          </p:nvSpPr>
          <p:spPr>
            <a:xfrm>
              <a:off x="21573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6"/>
            <p:cNvSpPr/>
            <p:nvPr/>
          </p:nvSpPr>
          <p:spPr>
            <a:xfrm>
              <a:off x="174350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7"/>
            <p:cNvSpPr/>
            <p:nvPr/>
          </p:nvSpPr>
          <p:spPr>
            <a:xfrm>
              <a:off x="168439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8"/>
            <p:cNvSpPr/>
            <p:nvPr/>
          </p:nvSpPr>
          <p:spPr>
            <a:xfrm>
              <a:off x="195041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9"/>
            <p:cNvSpPr/>
            <p:nvPr/>
          </p:nvSpPr>
          <p:spPr>
            <a:xfrm>
              <a:off x="1979973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90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1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2"/>
            <p:cNvSpPr/>
            <p:nvPr/>
          </p:nvSpPr>
          <p:spPr>
            <a:xfrm>
              <a:off x="218687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3"/>
            <p:cNvSpPr/>
            <p:nvPr/>
          </p:nvSpPr>
          <p:spPr>
            <a:xfrm>
              <a:off x="186174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4"/>
            <p:cNvSpPr/>
            <p:nvPr/>
          </p:nvSpPr>
          <p:spPr>
            <a:xfrm>
              <a:off x="192085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5"/>
            <p:cNvSpPr/>
            <p:nvPr/>
          </p:nvSpPr>
          <p:spPr>
            <a:xfrm>
              <a:off x="203908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6"/>
            <p:cNvSpPr/>
            <p:nvPr/>
          </p:nvSpPr>
          <p:spPr>
            <a:xfrm>
              <a:off x="186174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7"/>
            <p:cNvSpPr/>
            <p:nvPr/>
          </p:nvSpPr>
          <p:spPr>
            <a:xfrm>
              <a:off x="195041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8"/>
            <p:cNvSpPr/>
            <p:nvPr/>
          </p:nvSpPr>
          <p:spPr>
            <a:xfrm>
              <a:off x="200953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9"/>
            <p:cNvSpPr/>
            <p:nvPr/>
          </p:nvSpPr>
          <p:spPr>
            <a:xfrm>
              <a:off x="206864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400"/>
            <p:cNvSpPr/>
            <p:nvPr/>
          </p:nvSpPr>
          <p:spPr>
            <a:xfrm>
              <a:off x="2009531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1"/>
            <p:cNvSpPr/>
            <p:nvPr/>
          </p:nvSpPr>
          <p:spPr>
            <a:xfrm>
              <a:off x="209820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2"/>
            <p:cNvSpPr/>
            <p:nvPr/>
          </p:nvSpPr>
          <p:spPr>
            <a:xfrm>
              <a:off x="215732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3"/>
            <p:cNvSpPr/>
            <p:nvPr/>
          </p:nvSpPr>
          <p:spPr>
            <a:xfrm>
              <a:off x="2216437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4"/>
            <p:cNvSpPr/>
            <p:nvPr/>
          </p:nvSpPr>
          <p:spPr>
            <a:xfrm>
              <a:off x="2186879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5"/>
            <p:cNvSpPr/>
            <p:nvPr/>
          </p:nvSpPr>
          <p:spPr>
            <a:xfrm>
              <a:off x="197997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6"/>
            <p:cNvSpPr/>
            <p:nvPr/>
          </p:nvSpPr>
          <p:spPr>
            <a:xfrm>
              <a:off x="189129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7"/>
            <p:cNvSpPr/>
            <p:nvPr/>
          </p:nvSpPr>
          <p:spPr>
            <a:xfrm>
              <a:off x="1832182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8"/>
            <p:cNvSpPr/>
            <p:nvPr/>
          </p:nvSpPr>
          <p:spPr>
            <a:xfrm>
              <a:off x="183218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9"/>
            <p:cNvSpPr/>
            <p:nvPr/>
          </p:nvSpPr>
          <p:spPr>
            <a:xfrm>
              <a:off x="192085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10"/>
            <p:cNvSpPr/>
            <p:nvPr/>
          </p:nvSpPr>
          <p:spPr>
            <a:xfrm>
              <a:off x="197997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1"/>
            <p:cNvSpPr/>
            <p:nvPr/>
          </p:nvSpPr>
          <p:spPr>
            <a:xfrm>
              <a:off x="1802624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2"/>
            <p:cNvSpPr/>
            <p:nvPr/>
          </p:nvSpPr>
          <p:spPr>
            <a:xfrm>
              <a:off x="197997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3"/>
            <p:cNvSpPr/>
            <p:nvPr/>
          </p:nvSpPr>
          <p:spPr>
            <a:xfrm>
              <a:off x="218687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4"/>
            <p:cNvSpPr/>
            <p:nvPr/>
          </p:nvSpPr>
          <p:spPr>
            <a:xfrm>
              <a:off x="206864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5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6"/>
            <p:cNvSpPr/>
            <p:nvPr/>
          </p:nvSpPr>
          <p:spPr>
            <a:xfrm>
              <a:off x="183218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7"/>
            <p:cNvSpPr/>
            <p:nvPr/>
          </p:nvSpPr>
          <p:spPr>
            <a:xfrm>
              <a:off x="1832182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8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9"/>
            <p:cNvSpPr/>
            <p:nvPr/>
          </p:nvSpPr>
          <p:spPr>
            <a:xfrm>
              <a:off x="192085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20"/>
            <p:cNvSpPr/>
            <p:nvPr/>
          </p:nvSpPr>
          <p:spPr>
            <a:xfrm>
              <a:off x="168439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1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2"/>
            <p:cNvSpPr/>
            <p:nvPr/>
          </p:nvSpPr>
          <p:spPr>
            <a:xfrm>
              <a:off x="1891298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3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4"/>
            <p:cNvSpPr/>
            <p:nvPr/>
          </p:nvSpPr>
          <p:spPr>
            <a:xfrm>
              <a:off x="2039089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5"/>
            <p:cNvSpPr/>
            <p:nvPr/>
          </p:nvSpPr>
          <p:spPr>
            <a:xfrm>
              <a:off x="171395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6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7"/>
            <p:cNvSpPr/>
            <p:nvPr/>
          </p:nvSpPr>
          <p:spPr>
            <a:xfrm>
              <a:off x="2068647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8"/>
            <p:cNvSpPr/>
            <p:nvPr/>
          </p:nvSpPr>
          <p:spPr>
            <a:xfrm>
              <a:off x="192085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9"/>
            <p:cNvSpPr/>
            <p:nvPr/>
          </p:nvSpPr>
          <p:spPr>
            <a:xfrm>
              <a:off x="230511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30"/>
            <p:cNvSpPr/>
            <p:nvPr/>
          </p:nvSpPr>
          <p:spPr>
            <a:xfrm>
              <a:off x="206864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1"/>
            <p:cNvSpPr/>
            <p:nvPr/>
          </p:nvSpPr>
          <p:spPr>
            <a:xfrm>
              <a:off x="212776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2"/>
            <p:cNvSpPr/>
            <p:nvPr/>
          </p:nvSpPr>
          <p:spPr>
            <a:xfrm>
              <a:off x="245290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3"/>
            <p:cNvSpPr/>
            <p:nvPr/>
          </p:nvSpPr>
          <p:spPr>
            <a:xfrm>
              <a:off x="1654834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4"/>
            <p:cNvSpPr/>
            <p:nvPr/>
          </p:nvSpPr>
          <p:spPr>
            <a:xfrm>
              <a:off x="236422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5"/>
            <p:cNvSpPr/>
            <p:nvPr/>
          </p:nvSpPr>
          <p:spPr>
            <a:xfrm>
              <a:off x="218687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6"/>
            <p:cNvSpPr/>
            <p:nvPr/>
          </p:nvSpPr>
          <p:spPr>
            <a:xfrm>
              <a:off x="2334669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7"/>
            <p:cNvSpPr/>
            <p:nvPr/>
          </p:nvSpPr>
          <p:spPr>
            <a:xfrm>
              <a:off x="212776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8"/>
            <p:cNvSpPr/>
            <p:nvPr/>
          </p:nvSpPr>
          <p:spPr>
            <a:xfrm>
              <a:off x="2098205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9"/>
            <p:cNvSpPr/>
            <p:nvPr/>
          </p:nvSpPr>
          <p:spPr>
            <a:xfrm>
              <a:off x="221643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40"/>
            <p:cNvSpPr/>
            <p:nvPr/>
          </p:nvSpPr>
          <p:spPr>
            <a:xfrm>
              <a:off x="1891298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1"/>
            <p:cNvSpPr/>
            <p:nvPr/>
          </p:nvSpPr>
          <p:spPr>
            <a:xfrm>
              <a:off x="1920856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2"/>
            <p:cNvSpPr/>
            <p:nvPr/>
          </p:nvSpPr>
          <p:spPr>
            <a:xfrm>
              <a:off x="209820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3"/>
            <p:cNvSpPr/>
            <p:nvPr/>
          </p:nvSpPr>
          <p:spPr>
            <a:xfrm>
              <a:off x="212776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4"/>
            <p:cNvSpPr/>
            <p:nvPr/>
          </p:nvSpPr>
          <p:spPr>
            <a:xfrm>
              <a:off x="2482460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5"/>
            <p:cNvSpPr/>
            <p:nvPr/>
          </p:nvSpPr>
          <p:spPr>
            <a:xfrm>
              <a:off x="248246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6"/>
            <p:cNvSpPr/>
            <p:nvPr/>
          </p:nvSpPr>
          <p:spPr>
            <a:xfrm>
              <a:off x="197997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7"/>
            <p:cNvSpPr/>
            <p:nvPr/>
          </p:nvSpPr>
          <p:spPr>
            <a:xfrm>
              <a:off x="224599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8"/>
            <p:cNvSpPr/>
            <p:nvPr/>
          </p:nvSpPr>
          <p:spPr>
            <a:xfrm>
              <a:off x="186174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9"/>
            <p:cNvSpPr/>
            <p:nvPr/>
          </p:nvSpPr>
          <p:spPr>
            <a:xfrm>
              <a:off x="248246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50"/>
            <p:cNvSpPr/>
            <p:nvPr/>
          </p:nvSpPr>
          <p:spPr>
            <a:xfrm>
              <a:off x="206864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1"/>
            <p:cNvSpPr/>
            <p:nvPr/>
          </p:nvSpPr>
          <p:spPr>
            <a:xfrm>
              <a:off x="2186879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2"/>
            <p:cNvSpPr/>
            <p:nvPr/>
          </p:nvSpPr>
          <p:spPr>
            <a:xfrm>
              <a:off x="2334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3"/>
            <p:cNvSpPr/>
            <p:nvPr/>
          </p:nvSpPr>
          <p:spPr>
            <a:xfrm>
              <a:off x="203908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4"/>
            <p:cNvSpPr/>
            <p:nvPr/>
          </p:nvSpPr>
          <p:spPr>
            <a:xfrm>
              <a:off x="200953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5"/>
            <p:cNvSpPr/>
            <p:nvPr/>
          </p:nvSpPr>
          <p:spPr>
            <a:xfrm>
              <a:off x="209820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6"/>
            <p:cNvSpPr/>
            <p:nvPr/>
          </p:nvSpPr>
          <p:spPr>
            <a:xfrm>
              <a:off x="2334669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7"/>
            <p:cNvSpPr/>
            <p:nvPr/>
          </p:nvSpPr>
          <p:spPr>
            <a:xfrm>
              <a:off x="239378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8"/>
            <p:cNvSpPr/>
            <p:nvPr/>
          </p:nvSpPr>
          <p:spPr>
            <a:xfrm>
              <a:off x="254157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9"/>
            <p:cNvSpPr/>
            <p:nvPr/>
          </p:nvSpPr>
          <p:spPr>
            <a:xfrm>
              <a:off x="2098205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60"/>
            <p:cNvSpPr/>
            <p:nvPr/>
          </p:nvSpPr>
          <p:spPr>
            <a:xfrm>
              <a:off x="206864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1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2"/>
            <p:cNvSpPr/>
            <p:nvPr/>
          </p:nvSpPr>
          <p:spPr>
            <a:xfrm>
              <a:off x="248246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3"/>
            <p:cNvSpPr/>
            <p:nvPr/>
          </p:nvSpPr>
          <p:spPr>
            <a:xfrm>
              <a:off x="2068647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4"/>
            <p:cNvSpPr/>
            <p:nvPr/>
          </p:nvSpPr>
          <p:spPr>
            <a:xfrm>
              <a:off x="20982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5"/>
            <p:cNvSpPr/>
            <p:nvPr/>
          </p:nvSpPr>
          <p:spPr>
            <a:xfrm>
              <a:off x="197997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6"/>
            <p:cNvSpPr/>
            <p:nvPr/>
          </p:nvSpPr>
          <p:spPr>
            <a:xfrm>
              <a:off x="224599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7"/>
            <p:cNvSpPr/>
            <p:nvPr/>
          </p:nvSpPr>
          <p:spPr>
            <a:xfrm>
              <a:off x="2186879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8"/>
            <p:cNvSpPr/>
            <p:nvPr/>
          </p:nvSpPr>
          <p:spPr>
            <a:xfrm>
              <a:off x="224599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9"/>
            <p:cNvSpPr/>
            <p:nvPr/>
          </p:nvSpPr>
          <p:spPr>
            <a:xfrm>
              <a:off x="192085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70"/>
            <p:cNvSpPr/>
            <p:nvPr/>
          </p:nvSpPr>
          <p:spPr>
            <a:xfrm>
              <a:off x="2216437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1"/>
            <p:cNvSpPr/>
            <p:nvPr/>
          </p:nvSpPr>
          <p:spPr>
            <a:xfrm>
              <a:off x="2186879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2"/>
            <p:cNvSpPr/>
            <p:nvPr/>
          </p:nvSpPr>
          <p:spPr>
            <a:xfrm>
              <a:off x="218687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3"/>
            <p:cNvSpPr/>
            <p:nvPr/>
          </p:nvSpPr>
          <p:spPr>
            <a:xfrm>
              <a:off x="2068647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4"/>
            <p:cNvSpPr/>
            <p:nvPr/>
          </p:nvSpPr>
          <p:spPr>
            <a:xfrm>
              <a:off x="212776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5"/>
            <p:cNvSpPr/>
            <p:nvPr/>
          </p:nvSpPr>
          <p:spPr>
            <a:xfrm>
              <a:off x="203908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6"/>
            <p:cNvSpPr/>
            <p:nvPr/>
          </p:nvSpPr>
          <p:spPr>
            <a:xfrm>
              <a:off x="195041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g477"/>
            <p:cNvSpPr/>
            <p:nvPr/>
          </p:nvSpPr>
          <p:spPr>
            <a:xfrm>
              <a:off x="1457553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8"/>
            <p:cNvSpPr/>
            <p:nvPr/>
          </p:nvSpPr>
          <p:spPr>
            <a:xfrm>
              <a:off x="1559233" y="5857646"/>
              <a:ext cx="1034532" cy="0"/>
            </a:xfrm>
            <a:custGeom>
              <a:avLst/>
              <a:pathLst>
                <a:path w="1034532" h="0">
                  <a:moveTo>
                    <a:pt x="0" y="0"/>
                  </a:moveTo>
                  <a:lnTo>
                    <a:pt x="103453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9"/>
            <p:cNvSpPr/>
            <p:nvPr/>
          </p:nvSpPr>
          <p:spPr>
            <a:xfrm>
              <a:off x="155923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80"/>
            <p:cNvSpPr/>
            <p:nvPr/>
          </p:nvSpPr>
          <p:spPr>
            <a:xfrm>
              <a:off x="170702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1"/>
            <p:cNvSpPr/>
            <p:nvPr/>
          </p:nvSpPr>
          <p:spPr>
            <a:xfrm>
              <a:off x="185481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2"/>
            <p:cNvSpPr/>
            <p:nvPr/>
          </p:nvSpPr>
          <p:spPr>
            <a:xfrm>
              <a:off x="200260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3"/>
            <p:cNvSpPr/>
            <p:nvPr/>
          </p:nvSpPr>
          <p:spPr>
            <a:xfrm>
              <a:off x="215039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4"/>
            <p:cNvSpPr/>
            <p:nvPr/>
          </p:nvSpPr>
          <p:spPr>
            <a:xfrm>
              <a:off x="229818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5"/>
            <p:cNvSpPr/>
            <p:nvPr/>
          </p:nvSpPr>
          <p:spPr>
            <a:xfrm>
              <a:off x="244597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6"/>
            <p:cNvSpPr/>
            <p:nvPr/>
          </p:nvSpPr>
          <p:spPr>
            <a:xfrm>
              <a:off x="259376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tx487"/>
            <p:cNvSpPr/>
            <p:nvPr/>
          </p:nvSpPr>
          <p:spPr>
            <a:xfrm>
              <a:off x="1489320" y="6002613"/>
              <a:ext cx="139825" cy="7229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489" name="tx488"/>
            <p:cNvSpPr/>
            <p:nvPr/>
          </p:nvSpPr>
          <p:spPr>
            <a:xfrm>
              <a:off x="1784901" y="6003988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5.5</a:t>
              </a:r>
            </a:p>
          </p:txBody>
        </p:sp>
        <p:sp>
          <p:nvSpPr>
            <p:cNvPr id="490" name="tx489"/>
            <p:cNvSpPr/>
            <p:nvPr/>
          </p:nvSpPr>
          <p:spPr>
            <a:xfrm>
              <a:off x="2080482" y="6002465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491" name="tx490"/>
            <p:cNvSpPr/>
            <p:nvPr/>
          </p:nvSpPr>
          <p:spPr>
            <a:xfrm>
              <a:off x="2376062" y="6003988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492" name="pt491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2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3"/>
            <p:cNvSpPr/>
            <p:nvPr/>
          </p:nvSpPr>
          <p:spPr>
            <a:xfrm>
              <a:off x="159571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4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5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6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7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8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9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500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1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2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3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4"/>
            <p:cNvSpPr/>
            <p:nvPr/>
          </p:nvSpPr>
          <p:spPr>
            <a:xfrm>
              <a:off x="147748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5"/>
            <p:cNvSpPr/>
            <p:nvPr/>
          </p:nvSpPr>
          <p:spPr>
            <a:xfrm>
              <a:off x="192085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6"/>
            <p:cNvSpPr/>
            <p:nvPr/>
          </p:nvSpPr>
          <p:spPr>
            <a:xfrm>
              <a:off x="18912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7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8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9"/>
            <p:cNvSpPr/>
            <p:nvPr/>
          </p:nvSpPr>
          <p:spPr>
            <a:xfrm>
              <a:off x="18912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10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1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2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3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4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5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6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7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8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9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20"/>
            <p:cNvSpPr/>
            <p:nvPr/>
          </p:nvSpPr>
          <p:spPr>
            <a:xfrm>
              <a:off x="159571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1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2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3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4"/>
            <p:cNvSpPr/>
            <p:nvPr/>
          </p:nvSpPr>
          <p:spPr>
            <a:xfrm>
              <a:off x="183218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5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6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7"/>
            <p:cNvSpPr/>
            <p:nvPr/>
          </p:nvSpPr>
          <p:spPr>
            <a:xfrm>
              <a:off x="183218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8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9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30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1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2"/>
            <p:cNvSpPr/>
            <p:nvPr/>
          </p:nvSpPr>
          <p:spPr>
            <a:xfrm>
              <a:off x="153660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3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4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5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6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7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8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9"/>
            <p:cNvSpPr/>
            <p:nvPr/>
          </p:nvSpPr>
          <p:spPr>
            <a:xfrm>
              <a:off x="177306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40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1"/>
            <p:cNvSpPr/>
            <p:nvPr/>
          </p:nvSpPr>
          <p:spPr>
            <a:xfrm>
              <a:off x="227555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2"/>
            <p:cNvSpPr/>
            <p:nvPr/>
          </p:nvSpPr>
          <p:spPr>
            <a:xfrm>
              <a:off x="20982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3"/>
            <p:cNvSpPr/>
            <p:nvPr/>
          </p:nvSpPr>
          <p:spPr>
            <a:xfrm>
              <a:off x="224599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4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5"/>
            <p:cNvSpPr/>
            <p:nvPr/>
          </p:nvSpPr>
          <p:spPr>
            <a:xfrm>
              <a:off x="21277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6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7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8"/>
            <p:cNvSpPr/>
            <p:nvPr/>
          </p:nvSpPr>
          <p:spPr>
            <a:xfrm>
              <a:off x="16548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9"/>
            <p:cNvSpPr/>
            <p:nvPr/>
          </p:nvSpPr>
          <p:spPr>
            <a:xfrm>
              <a:off x="21573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50"/>
            <p:cNvSpPr/>
            <p:nvPr/>
          </p:nvSpPr>
          <p:spPr>
            <a:xfrm>
              <a:off x="174350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1"/>
            <p:cNvSpPr/>
            <p:nvPr/>
          </p:nvSpPr>
          <p:spPr>
            <a:xfrm>
              <a:off x="16843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2"/>
            <p:cNvSpPr/>
            <p:nvPr/>
          </p:nvSpPr>
          <p:spPr>
            <a:xfrm>
              <a:off x="195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3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4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5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6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7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8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9"/>
            <p:cNvSpPr/>
            <p:nvPr/>
          </p:nvSpPr>
          <p:spPr>
            <a:xfrm>
              <a:off x="203908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60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1"/>
            <p:cNvSpPr/>
            <p:nvPr/>
          </p:nvSpPr>
          <p:spPr>
            <a:xfrm>
              <a:off x="195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2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3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4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5"/>
            <p:cNvSpPr/>
            <p:nvPr/>
          </p:nvSpPr>
          <p:spPr>
            <a:xfrm>
              <a:off x="20982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6"/>
            <p:cNvSpPr/>
            <p:nvPr/>
          </p:nvSpPr>
          <p:spPr>
            <a:xfrm>
              <a:off x="21573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7"/>
            <p:cNvSpPr/>
            <p:nvPr/>
          </p:nvSpPr>
          <p:spPr>
            <a:xfrm>
              <a:off x="221643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8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9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70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1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2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3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4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5"/>
            <p:cNvSpPr/>
            <p:nvPr/>
          </p:nvSpPr>
          <p:spPr>
            <a:xfrm>
              <a:off x="1802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6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7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8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9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80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1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2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3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4"/>
            <p:cNvSpPr/>
            <p:nvPr/>
          </p:nvSpPr>
          <p:spPr>
            <a:xfrm>
              <a:off x="16843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5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6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7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8"/>
            <p:cNvSpPr/>
            <p:nvPr/>
          </p:nvSpPr>
          <p:spPr>
            <a:xfrm>
              <a:off x="203908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9"/>
            <p:cNvSpPr/>
            <p:nvPr/>
          </p:nvSpPr>
          <p:spPr>
            <a:xfrm>
              <a:off x="1713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90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1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2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3"/>
            <p:cNvSpPr/>
            <p:nvPr/>
          </p:nvSpPr>
          <p:spPr>
            <a:xfrm>
              <a:off x="23051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5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6"/>
            <p:cNvSpPr/>
            <p:nvPr/>
          </p:nvSpPr>
          <p:spPr>
            <a:xfrm>
              <a:off x="245290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7"/>
            <p:cNvSpPr/>
            <p:nvPr/>
          </p:nvSpPr>
          <p:spPr>
            <a:xfrm>
              <a:off x="165483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8"/>
            <p:cNvSpPr/>
            <p:nvPr/>
          </p:nvSpPr>
          <p:spPr>
            <a:xfrm>
              <a:off x="236422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9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600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1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2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3"/>
            <p:cNvSpPr/>
            <p:nvPr/>
          </p:nvSpPr>
          <p:spPr>
            <a:xfrm>
              <a:off x="221643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4"/>
            <p:cNvSpPr/>
            <p:nvPr/>
          </p:nvSpPr>
          <p:spPr>
            <a:xfrm>
              <a:off x="18912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5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6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7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8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9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10"/>
            <p:cNvSpPr/>
            <p:nvPr/>
          </p:nvSpPr>
          <p:spPr>
            <a:xfrm>
              <a:off x="197997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1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2"/>
            <p:cNvSpPr/>
            <p:nvPr/>
          </p:nvSpPr>
          <p:spPr>
            <a:xfrm>
              <a:off x="1861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3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5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6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7"/>
            <p:cNvSpPr/>
            <p:nvPr/>
          </p:nvSpPr>
          <p:spPr>
            <a:xfrm>
              <a:off x="203908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8"/>
            <p:cNvSpPr/>
            <p:nvPr/>
          </p:nvSpPr>
          <p:spPr>
            <a:xfrm>
              <a:off x="200953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9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20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1"/>
            <p:cNvSpPr/>
            <p:nvPr/>
          </p:nvSpPr>
          <p:spPr>
            <a:xfrm>
              <a:off x="239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2"/>
            <p:cNvSpPr/>
            <p:nvPr/>
          </p:nvSpPr>
          <p:spPr>
            <a:xfrm>
              <a:off x="25415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3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5"/>
            <p:cNvSpPr/>
            <p:nvPr/>
          </p:nvSpPr>
          <p:spPr>
            <a:xfrm>
              <a:off x="200953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6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7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8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9"/>
            <p:cNvSpPr/>
            <p:nvPr/>
          </p:nvSpPr>
          <p:spPr>
            <a:xfrm>
              <a:off x="197997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30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1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2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3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4"/>
            <p:cNvSpPr/>
            <p:nvPr/>
          </p:nvSpPr>
          <p:spPr>
            <a:xfrm>
              <a:off x="221643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5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6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7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8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9"/>
            <p:cNvSpPr/>
            <p:nvPr/>
          </p:nvSpPr>
          <p:spPr>
            <a:xfrm>
              <a:off x="203908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t640"/>
            <p:cNvSpPr/>
            <p:nvPr/>
          </p:nvSpPr>
          <p:spPr>
            <a:xfrm>
              <a:off x="195041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g641"/>
            <p:cNvSpPr/>
            <p:nvPr/>
          </p:nvSpPr>
          <p:spPr>
            <a:xfrm>
              <a:off x="2727472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2"/>
            <p:cNvSpPr/>
            <p:nvPr/>
          </p:nvSpPr>
          <p:spPr>
            <a:xfrm>
              <a:off x="2770035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3"/>
            <p:cNvSpPr/>
            <p:nvPr/>
          </p:nvSpPr>
          <p:spPr>
            <a:xfrm>
              <a:off x="2770035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4"/>
            <p:cNvSpPr/>
            <p:nvPr/>
          </p:nvSpPr>
          <p:spPr>
            <a:xfrm>
              <a:off x="29917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5"/>
            <p:cNvSpPr/>
            <p:nvPr/>
          </p:nvSpPr>
          <p:spPr>
            <a:xfrm>
              <a:off x="32134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6"/>
            <p:cNvSpPr/>
            <p:nvPr/>
          </p:nvSpPr>
          <p:spPr>
            <a:xfrm>
              <a:off x="34350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pl647"/>
            <p:cNvSpPr/>
            <p:nvPr/>
          </p:nvSpPr>
          <p:spPr>
            <a:xfrm>
              <a:off x="36567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9" name="tx648"/>
            <p:cNvSpPr/>
            <p:nvPr/>
          </p:nvSpPr>
          <p:spPr>
            <a:xfrm>
              <a:off x="2700123" y="169742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650" name="tx649"/>
            <p:cNvSpPr/>
            <p:nvPr/>
          </p:nvSpPr>
          <p:spPr>
            <a:xfrm>
              <a:off x="3143494" y="169756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651" name="tx650"/>
            <p:cNvSpPr/>
            <p:nvPr/>
          </p:nvSpPr>
          <p:spPr>
            <a:xfrm>
              <a:off x="3586865" y="1697470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652" name="pt651"/>
            <p:cNvSpPr/>
            <p:nvPr/>
          </p:nvSpPr>
          <p:spPr>
            <a:xfrm>
              <a:off x="341246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2"/>
            <p:cNvSpPr/>
            <p:nvPr/>
          </p:nvSpPr>
          <p:spPr>
            <a:xfrm>
              <a:off x="319077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3"/>
            <p:cNvSpPr/>
            <p:nvPr/>
          </p:nvSpPr>
          <p:spPr>
            <a:xfrm>
              <a:off x="327944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4"/>
            <p:cNvSpPr/>
            <p:nvPr/>
          </p:nvSpPr>
          <p:spPr>
            <a:xfrm>
              <a:off x="3235112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5"/>
            <p:cNvSpPr/>
            <p:nvPr/>
          </p:nvSpPr>
          <p:spPr>
            <a:xfrm>
              <a:off x="3456798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6"/>
            <p:cNvSpPr/>
            <p:nvPr/>
          </p:nvSpPr>
          <p:spPr>
            <a:xfrm>
              <a:off x="358980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7"/>
            <p:cNvSpPr/>
            <p:nvPr/>
          </p:nvSpPr>
          <p:spPr>
            <a:xfrm>
              <a:off x="3368124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8"/>
            <p:cNvSpPr/>
            <p:nvPr/>
          </p:nvSpPr>
          <p:spPr>
            <a:xfrm>
              <a:off x="336812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9"/>
            <p:cNvSpPr/>
            <p:nvPr/>
          </p:nvSpPr>
          <p:spPr>
            <a:xfrm>
              <a:off x="3146438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60"/>
            <p:cNvSpPr/>
            <p:nvPr/>
          </p:nvSpPr>
          <p:spPr>
            <a:xfrm>
              <a:off x="323511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1"/>
            <p:cNvSpPr/>
            <p:nvPr/>
          </p:nvSpPr>
          <p:spPr>
            <a:xfrm>
              <a:off x="3501135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2"/>
            <p:cNvSpPr/>
            <p:nvPr/>
          </p:nvSpPr>
          <p:spPr>
            <a:xfrm>
              <a:off x="3368124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3"/>
            <p:cNvSpPr/>
            <p:nvPr/>
          </p:nvSpPr>
          <p:spPr>
            <a:xfrm>
              <a:off x="319077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4"/>
            <p:cNvSpPr/>
            <p:nvPr/>
          </p:nvSpPr>
          <p:spPr>
            <a:xfrm>
              <a:off x="3190775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5"/>
            <p:cNvSpPr/>
            <p:nvPr/>
          </p:nvSpPr>
          <p:spPr>
            <a:xfrm>
              <a:off x="363414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6"/>
            <p:cNvSpPr/>
            <p:nvPr/>
          </p:nvSpPr>
          <p:spPr>
            <a:xfrm>
              <a:off x="381149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7"/>
            <p:cNvSpPr/>
            <p:nvPr/>
          </p:nvSpPr>
          <p:spPr>
            <a:xfrm>
              <a:off x="358980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8"/>
            <p:cNvSpPr/>
            <p:nvPr/>
          </p:nvSpPr>
          <p:spPr>
            <a:xfrm>
              <a:off x="341246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9"/>
            <p:cNvSpPr/>
            <p:nvPr/>
          </p:nvSpPr>
          <p:spPr>
            <a:xfrm>
              <a:off x="3545472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70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1"/>
            <p:cNvSpPr/>
            <p:nvPr/>
          </p:nvSpPr>
          <p:spPr>
            <a:xfrm>
              <a:off x="3368124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2"/>
            <p:cNvSpPr/>
            <p:nvPr/>
          </p:nvSpPr>
          <p:spPr>
            <a:xfrm>
              <a:off x="350113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3"/>
            <p:cNvSpPr/>
            <p:nvPr/>
          </p:nvSpPr>
          <p:spPr>
            <a:xfrm>
              <a:off x="3456798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4"/>
            <p:cNvSpPr/>
            <p:nvPr/>
          </p:nvSpPr>
          <p:spPr>
            <a:xfrm>
              <a:off x="332378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5"/>
            <p:cNvSpPr/>
            <p:nvPr/>
          </p:nvSpPr>
          <p:spPr>
            <a:xfrm>
              <a:off x="3368124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6"/>
            <p:cNvSpPr/>
            <p:nvPr/>
          </p:nvSpPr>
          <p:spPr>
            <a:xfrm>
              <a:off x="31907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7"/>
            <p:cNvSpPr/>
            <p:nvPr/>
          </p:nvSpPr>
          <p:spPr>
            <a:xfrm>
              <a:off x="336812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8"/>
            <p:cNvSpPr/>
            <p:nvPr/>
          </p:nvSpPr>
          <p:spPr>
            <a:xfrm>
              <a:off x="3412461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9"/>
            <p:cNvSpPr/>
            <p:nvPr/>
          </p:nvSpPr>
          <p:spPr>
            <a:xfrm>
              <a:off x="336812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80"/>
            <p:cNvSpPr/>
            <p:nvPr/>
          </p:nvSpPr>
          <p:spPr>
            <a:xfrm>
              <a:off x="327944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1"/>
            <p:cNvSpPr/>
            <p:nvPr/>
          </p:nvSpPr>
          <p:spPr>
            <a:xfrm>
              <a:off x="3235112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2"/>
            <p:cNvSpPr/>
            <p:nvPr/>
          </p:nvSpPr>
          <p:spPr>
            <a:xfrm>
              <a:off x="3368124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3"/>
            <p:cNvSpPr/>
            <p:nvPr/>
          </p:nvSpPr>
          <p:spPr>
            <a:xfrm>
              <a:off x="3678483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4"/>
            <p:cNvSpPr/>
            <p:nvPr/>
          </p:nvSpPr>
          <p:spPr>
            <a:xfrm>
              <a:off x="372282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5"/>
            <p:cNvSpPr/>
            <p:nvPr/>
          </p:nvSpPr>
          <p:spPr>
            <a:xfrm>
              <a:off x="323511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6"/>
            <p:cNvSpPr/>
            <p:nvPr/>
          </p:nvSpPr>
          <p:spPr>
            <a:xfrm>
              <a:off x="327944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7"/>
            <p:cNvSpPr/>
            <p:nvPr/>
          </p:nvSpPr>
          <p:spPr>
            <a:xfrm>
              <a:off x="3412461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8"/>
            <p:cNvSpPr/>
            <p:nvPr/>
          </p:nvSpPr>
          <p:spPr>
            <a:xfrm>
              <a:off x="3456798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9"/>
            <p:cNvSpPr/>
            <p:nvPr/>
          </p:nvSpPr>
          <p:spPr>
            <a:xfrm>
              <a:off x="3190775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90"/>
            <p:cNvSpPr/>
            <p:nvPr/>
          </p:nvSpPr>
          <p:spPr>
            <a:xfrm>
              <a:off x="3368124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1"/>
            <p:cNvSpPr/>
            <p:nvPr/>
          </p:nvSpPr>
          <p:spPr>
            <a:xfrm>
              <a:off x="3412461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2"/>
            <p:cNvSpPr/>
            <p:nvPr/>
          </p:nvSpPr>
          <p:spPr>
            <a:xfrm>
              <a:off x="2880415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3"/>
            <p:cNvSpPr/>
            <p:nvPr/>
          </p:nvSpPr>
          <p:spPr>
            <a:xfrm>
              <a:off x="327944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4"/>
            <p:cNvSpPr/>
            <p:nvPr/>
          </p:nvSpPr>
          <p:spPr>
            <a:xfrm>
              <a:off x="3412461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5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6"/>
            <p:cNvSpPr/>
            <p:nvPr/>
          </p:nvSpPr>
          <p:spPr>
            <a:xfrm>
              <a:off x="319077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7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8"/>
            <p:cNvSpPr/>
            <p:nvPr/>
          </p:nvSpPr>
          <p:spPr>
            <a:xfrm>
              <a:off x="327944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9"/>
            <p:cNvSpPr/>
            <p:nvPr/>
          </p:nvSpPr>
          <p:spPr>
            <a:xfrm>
              <a:off x="3501135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700"/>
            <p:cNvSpPr/>
            <p:nvPr/>
          </p:nvSpPr>
          <p:spPr>
            <a:xfrm>
              <a:off x="332378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1"/>
            <p:cNvSpPr/>
            <p:nvPr/>
          </p:nvSpPr>
          <p:spPr>
            <a:xfrm>
              <a:off x="3279449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2"/>
            <p:cNvSpPr/>
            <p:nvPr/>
          </p:nvSpPr>
          <p:spPr>
            <a:xfrm>
              <a:off x="327944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3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4"/>
            <p:cNvSpPr/>
            <p:nvPr/>
          </p:nvSpPr>
          <p:spPr>
            <a:xfrm>
              <a:off x="288041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5"/>
            <p:cNvSpPr/>
            <p:nvPr/>
          </p:nvSpPr>
          <p:spPr>
            <a:xfrm>
              <a:off x="310210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6"/>
            <p:cNvSpPr/>
            <p:nvPr/>
          </p:nvSpPr>
          <p:spPr>
            <a:xfrm>
              <a:off x="310210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7"/>
            <p:cNvSpPr/>
            <p:nvPr/>
          </p:nvSpPr>
          <p:spPr>
            <a:xfrm>
              <a:off x="332378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8"/>
            <p:cNvSpPr/>
            <p:nvPr/>
          </p:nvSpPr>
          <p:spPr>
            <a:xfrm>
              <a:off x="292475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9"/>
            <p:cNvSpPr/>
            <p:nvPr/>
          </p:nvSpPr>
          <p:spPr>
            <a:xfrm>
              <a:off x="314643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10"/>
            <p:cNvSpPr/>
            <p:nvPr/>
          </p:nvSpPr>
          <p:spPr>
            <a:xfrm>
              <a:off x="305776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1"/>
            <p:cNvSpPr/>
            <p:nvPr/>
          </p:nvSpPr>
          <p:spPr>
            <a:xfrm>
              <a:off x="274740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2"/>
            <p:cNvSpPr/>
            <p:nvPr/>
          </p:nvSpPr>
          <p:spPr>
            <a:xfrm>
              <a:off x="3190775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3"/>
            <p:cNvSpPr/>
            <p:nvPr/>
          </p:nvSpPr>
          <p:spPr>
            <a:xfrm>
              <a:off x="283607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4"/>
            <p:cNvSpPr/>
            <p:nvPr/>
          </p:nvSpPr>
          <p:spPr>
            <a:xfrm>
              <a:off x="3146438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5"/>
            <p:cNvSpPr/>
            <p:nvPr/>
          </p:nvSpPr>
          <p:spPr>
            <a:xfrm>
              <a:off x="3146438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6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7"/>
            <p:cNvSpPr/>
            <p:nvPr/>
          </p:nvSpPr>
          <p:spPr>
            <a:xfrm>
              <a:off x="319077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8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9"/>
            <p:cNvSpPr/>
            <p:nvPr/>
          </p:nvSpPr>
          <p:spPr>
            <a:xfrm>
              <a:off x="283607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20"/>
            <p:cNvSpPr/>
            <p:nvPr/>
          </p:nvSpPr>
          <p:spPr>
            <a:xfrm>
              <a:off x="2969090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1"/>
            <p:cNvSpPr/>
            <p:nvPr/>
          </p:nvSpPr>
          <p:spPr>
            <a:xfrm>
              <a:off x="3279449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2"/>
            <p:cNvSpPr/>
            <p:nvPr/>
          </p:nvSpPr>
          <p:spPr>
            <a:xfrm>
              <a:off x="310210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3"/>
            <p:cNvSpPr/>
            <p:nvPr/>
          </p:nvSpPr>
          <p:spPr>
            <a:xfrm>
              <a:off x="296909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4"/>
            <p:cNvSpPr/>
            <p:nvPr/>
          </p:nvSpPr>
          <p:spPr>
            <a:xfrm>
              <a:off x="310210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5"/>
            <p:cNvSpPr/>
            <p:nvPr/>
          </p:nvSpPr>
          <p:spPr>
            <a:xfrm>
              <a:off x="3146438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6"/>
            <p:cNvSpPr/>
            <p:nvPr/>
          </p:nvSpPr>
          <p:spPr>
            <a:xfrm>
              <a:off x="3190775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7"/>
            <p:cNvSpPr/>
            <p:nvPr/>
          </p:nvSpPr>
          <p:spPr>
            <a:xfrm>
              <a:off x="310210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8"/>
            <p:cNvSpPr/>
            <p:nvPr/>
          </p:nvSpPr>
          <p:spPr>
            <a:xfrm>
              <a:off x="319077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9"/>
            <p:cNvSpPr/>
            <p:nvPr/>
          </p:nvSpPr>
          <p:spPr>
            <a:xfrm>
              <a:off x="314643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30"/>
            <p:cNvSpPr/>
            <p:nvPr/>
          </p:nvSpPr>
          <p:spPr>
            <a:xfrm>
              <a:off x="301342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1"/>
            <p:cNvSpPr/>
            <p:nvPr/>
          </p:nvSpPr>
          <p:spPr>
            <a:xfrm>
              <a:off x="2924752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2"/>
            <p:cNvSpPr/>
            <p:nvPr/>
          </p:nvSpPr>
          <p:spPr>
            <a:xfrm>
              <a:off x="2924752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3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4"/>
            <p:cNvSpPr/>
            <p:nvPr/>
          </p:nvSpPr>
          <p:spPr>
            <a:xfrm>
              <a:off x="3057764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5"/>
            <p:cNvSpPr/>
            <p:nvPr/>
          </p:nvSpPr>
          <p:spPr>
            <a:xfrm>
              <a:off x="3190775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6"/>
            <p:cNvSpPr/>
            <p:nvPr/>
          </p:nvSpPr>
          <p:spPr>
            <a:xfrm>
              <a:off x="3368124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7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8"/>
            <p:cNvSpPr/>
            <p:nvPr/>
          </p:nvSpPr>
          <p:spPr>
            <a:xfrm>
              <a:off x="288041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9"/>
            <p:cNvSpPr/>
            <p:nvPr/>
          </p:nvSpPr>
          <p:spPr>
            <a:xfrm>
              <a:off x="319077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40"/>
            <p:cNvSpPr/>
            <p:nvPr/>
          </p:nvSpPr>
          <p:spPr>
            <a:xfrm>
              <a:off x="296909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1"/>
            <p:cNvSpPr/>
            <p:nvPr/>
          </p:nvSpPr>
          <p:spPr>
            <a:xfrm>
              <a:off x="301342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2"/>
            <p:cNvSpPr/>
            <p:nvPr/>
          </p:nvSpPr>
          <p:spPr>
            <a:xfrm>
              <a:off x="319077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3"/>
            <p:cNvSpPr/>
            <p:nvPr/>
          </p:nvSpPr>
          <p:spPr>
            <a:xfrm>
              <a:off x="3013427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4"/>
            <p:cNvSpPr/>
            <p:nvPr/>
          </p:nvSpPr>
          <p:spPr>
            <a:xfrm>
              <a:off x="288041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5"/>
            <p:cNvSpPr/>
            <p:nvPr/>
          </p:nvSpPr>
          <p:spPr>
            <a:xfrm>
              <a:off x="3057764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6"/>
            <p:cNvSpPr/>
            <p:nvPr/>
          </p:nvSpPr>
          <p:spPr>
            <a:xfrm>
              <a:off x="319077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7"/>
            <p:cNvSpPr/>
            <p:nvPr/>
          </p:nvSpPr>
          <p:spPr>
            <a:xfrm>
              <a:off x="3146438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8"/>
            <p:cNvSpPr/>
            <p:nvPr/>
          </p:nvSpPr>
          <p:spPr>
            <a:xfrm>
              <a:off x="314643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9"/>
            <p:cNvSpPr/>
            <p:nvPr/>
          </p:nvSpPr>
          <p:spPr>
            <a:xfrm>
              <a:off x="296909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50"/>
            <p:cNvSpPr/>
            <p:nvPr/>
          </p:nvSpPr>
          <p:spPr>
            <a:xfrm>
              <a:off x="310210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1"/>
            <p:cNvSpPr/>
            <p:nvPr/>
          </p:nvSpPr>
          <p:spPr>
            <a:xfrm>
              <a:off x="332378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2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3"/>
            <p:cNvSpPr/>
            <p:nvPr/>
          </p:nvSpPr>
          <p:spPr>
            <a:xfrm>
              <a:off x="3190775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4"/>
            <p:cNvSpPr/>
            <p:nvPr/>
          </p:nvSpPr>
          <p:spPr>
            <a:xfrm>
              <a:off x="314643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5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6"/>
            <p:cNvSpPr/>
            <p:nvPr/>
          </p:nvSpPr>
          <p:spPr>
            <a:xfrm>
              <a:off x="3190775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7"/>
            <p:cNvSpPr/>
            <p:nvPr/>
          </p:nvSpPr>
          <p:spPr>
            <a:xfrm>
              <a:off x="296909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8"/>
            <p:cNvSpPr/>
            <p:nvPr/>
          </p:nvSpPr>
          <p:spPr>
            <a:xfrm>
              <a:off x="3146438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9"/>
            <p:cNvSpPr/>
            <p:nvPr/>
          </p:nvSpPr>
          <p:spPr>
            <a:xfrm>
              <a:off x="2969090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60"/>
            <p:cNvSpPr/>
            <p:nvPr/>
          </p:nvSpPr>
          <p:spPr>
            <a:xfrm>
              <a:off x="3456798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1"/>
            <p:cNvSpPr/>
            <p:nvPr/>
          </p:nvSpPr>
          <p:spPr>
            <a:xfrm>
              <a:off x="3279449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2"/>
            <p:cNvSpPr/>
            <p:nvPr/>
          </p:nvSpPr>
          <p:spPr>
            <a:xfrm>
              <a:off x="3057764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3"/>
            <p:cNvSpPr/>
            <p:nvPr/>
          </p:nvSpPr>
          <p:spPr>
            <a:xfrm>
              <a:off x="3190775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4"/>
            <p:cNvSpPr/>
            <p:nvPr/>
          </p:nvSpPr>
          <p:spPr>
            <a:xfrm>
              <a:off x="296909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5"/>
            <p:cNvSpPr/>
            <p:nvPr/>
          </p:nvSpPr>
          <p:spPr>
            <a:xfrm>
              <a:off x="310210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6"/>
            <p:cNvSpPr/>
            <p:nvPr/>
          </p:nvSpPr>
          <p:spPr>
            <a:xfrm>
              <a:off x="327944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7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8"/>
            <p:cNvSpPr/>
            <p:nvPr/>
          </p:nvSpPr>
          <p:spPr>
            <a:xfrm>
              <a:off x="3545472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9"/>
            <p:cNvSpPr/>
            <p:nvPr/>
          </p:nvSpPr>
          <p:spPr>
            <a:xfrm>
              <a:off x="3013427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70"/>
            <p:cNvSpPr/>
            <p:nvPr/>
          </p:nvSpPr>
          <p:spPr>
            <a:xfrm>
              <a:off x="283607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1"/>
            <p:cNvSpPr/>
            <p:nvPr/>
          </p:nvSpPr>
          <p:spPr>
            <a:xfrm>
              <a:off x="3279449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2"/>
            <p:cNvSpPr/>
            <p:nvPr/>
          </p:nvSpPr>
          <p:spPr>
            <a:xfrm>
              <a:off x="310210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3"/>
            <p:cNvSpPr/>
            <p:nvPr/>
          </p:nvSpPr>
          <p:spPr>
            <a:xfrm>
              <a:off x="310210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4"/>
            <p:cNvSpPr/>
            <p:nvPr/>
          </p:nvSpPr>
          <p:spPr>
            <a:xfrm>
              <a:off x="305776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5"/>
            <p:cNvSpPr/>
            <p:nvPr/>
          </p:nvSpPr>
          <p:spPr>
            <a:xfrm>
              <a:off x="332378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6"/>
            <p:cNvSpPr/>
            <p:nvPr/>
          </p:nvSpPr>
          <p:spPr>
            <a:xfrm>
              <a:off x="3279449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7"/>
            <p:cNvSpPr/>
            <p:nvPr/>
          </p:nvSpPr>
          <p:spPr>
            <a:xfrm>
              <a:off x="310210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8"/>
            <p:cNvSpPr/>
            <p:nvPr/>
          </p:nvSpPr>
          <p:spPr>
            <a:xfrm>
              <a:off x="319077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9"/>
            <p:cNvSpPr/>
            <p:nvPr/>
          </p:nvSpPr>
          <p:spPr>
            <a:xfrm>
              <a:off x="310210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80"/>
            <p:cNvSpPr/>
            <p:nvPr/>
          </p:nvSpPr>
          <p:spPr>
            <a:xfrm>
              <a:off x="3190775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1"/>
            <p:cNvSpPr/>
            <p:nvPr/>
          </p:nvSpPr>
          <p:spPr>
            <a:xfrm>
              <a:off x="3102101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2"/>
            <p:cNvSpPr/>
            <p:nvPr/>
          </p:nvSpPr>
          <p:spPr>
            <a:xfrm>
              <a:off x="3545472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3"/>
            <p:cNvSpPr/>
            <p:nvPr/>
          </p:nvSpPr>
          <p:spPr>
            <a:xfrm>
              <a:off x="310210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4"/>
            <p:cNvSpPr/>
            <p:nvPr/>
          </p:nvSpPr>
          <p:spPr>
            <a:xfrm>
              <a:off x="310210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5"/>
            <p:cNvSpPr/>
            <p:nvPr/>
          </p:nvSpPr>
          <p:spPr>
            <a:xfrm>
              <a:off x="3013427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6"/>
            <p:cNvSpPr/>
            <p:nvPr/>
          </p:nvSpPr>
          <p:spPr>
            <a:xfrm>
              <a:off x="3190775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7"/>
            <p:cNvSpPr/>
            <p:nvPr/>
          </p:nvSpPr>
          <p:spPr>
            <a:xfrm>
              <a:off x="336812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8"/>
            <p:cNvSpPr/>
            <p:nvPr/>
          </p:nvSpPr>
          <p:spPr>
            <a:xfrm>
              <a:off x="323511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9"/>
            <p:cNvSpPr/>
            <p:nvPr/>
          </p:nvSpPr>
          <p:spPr>
            <a:xfrm>
              <a:off x="3190775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90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1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2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3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4"/>
            <p:cNvSpPr/>
            <p:nvPr/>
          </p:nvSpPr>
          <p:spPr>
            <a:xfrm>
              <a:off x="327944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5"/>
            <p:cNvSpPr/>
            <p:nvPr/>
          </p:nvSpPr>
          <p:spPr>
            <a:xfrm>
              <a:off x="332378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6"/>
            <p:cNvSpPr/>
            <p:nvPr/>
          </p:nvSpPr>
          <p:spPr>
            <a:xfrm>
              <a:off x="319077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7"/>
            <p:cNvSpPr/>
            <p:nvPr/>
          </p:nvSpPr>
          <p:spPr>
            <a:xfrm>
              <a:off x="296909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8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t799"/>
            <p:cNvSpPr/>
            <p:nvPr/>
          </p:nvSpPr>
          <p:spPr>
            <a:xfrm>
              <a:off x="3368124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pt800"/>
            <p:cNvSpPr/>
            <p:nvPr/>
          </p:nvSpPr>
          <p:spPr>
            <a:xfrm>
              <a:off x="3190775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2" name="pg801"/>
            <p:cNvSpPr/>
            <p:nvPr/>
          </p:nvSpPr>
          <p:spPr>
            <a:xfrm>
              <a:off x="2727472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3" name="tx802"/>
            <p:cNvSpPr/>
            <p:nvPr/>
          </p:nvSpPr>
          <p:spPr>
            <a:xfrm>
              <a:off x="2829017" y="2953951"/>
              <a:ext cx="946126" cy="16588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804" name="pg803"/>
            <p:cNvSpPr/>
            <p:nvPr/>
          </p:nvSpPr>
          <p:spPr>
            <a:xfrm>
              <a:off x="2727472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4"/>
            <p:cNvSpPr/>
            <p:nvPr/>
          </p:nvSpPr>
          <p:spPr>
            <a:xfrm>
              <a:off x="341246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5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6"/>
            <p:cNvSpPr/>
            <p:nvPr/>
          </p:nvSpPr>
          <p:spPr>
            <a:xfrm>
              <a:off x="327944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7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8"/>
            <p:cNvSpPr/>
            <p:nvPr/>
          </p:nvSpPr>
          <p:spPr>
            <a:xfrm>
              <a:off x="345679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9"/>
            <p:cNvSpPr/>
            <p:nvPr/>
          </p:nvSpPr>
          <p:spPr>
            <a:xfrm>
              <a:off x="3589809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10"/>
            <p:cNvSpPr/>
            <p:nvPr/>
          </p:nvSpPr>
          <p:spPr>
            <a:xfrm>
              <a:off x="336812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1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2"/>
            <p:cNvSpPr/>
            <p:nvPr/>
          </p:nvSpPr>
          <p:spPr>
            <a:xfrm>
              <a:off x="314643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3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4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5"/>
            <p:cNvSpPr/>
            <p:nvPr/>
          </p:nvSpPr>
          <p:spPr>
            <a:xfrm>
              <a:off x="3368124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6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7"/>
            <p:cNvSpPr/>
            <p:nvPr/>
          </p:nvSpPr>
          <p:spPr>
            <a:xfrm>
              <a:off x="3190775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8"/>
            <p:cNvSpPr/>
            <p:nvPr/>
          </p:nvSpPr>
          <p:spPr>
            <a:xfrm>
              <a:off x="3634146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9"/>
            <p:cNvSpPr/>
            <p:nvPr/>
          </p:nvSpPr>
          <p:spPr>
            <a:xfrm>
              <a:off x="381149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20"/>
            <p:cNvSpPr/>
            <p:nvPr/>
          </p:nvSpPr>
          <p:spPr>
            <a:xfrm>
              <a:off x="358980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1"/>
            <p:cNvSpPr/>
            <p:nvPr/>
          </p:nvSpPr>
          <p:spPr>
            <a:xfrm>
              <a:off x="341246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2"/>
            <p:cNvSpPr/>
            <p:nvPr/>
          </p:nvSpPr>
          <p:spPr>
            <a:xfrm>
              <a:off x="3545472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3"/>
            <p:cNvSpPr/>
            <p:nvPr/>
          </p:nvSpPr>
          <p:spPr>
            <a:xfrm>
              <a:off x="354547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4"/>
            <p:cNvSpPr/>
            <p:nvPr/>
          </p:nvSpPr>
          <p:spPr>
            <a:xfrm>
              <a:off x="33681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5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6"/>
            <p:cNvSpPr/>
            <p:nvPr/>
          </p:nvSpPr>
          <p:spPr>
            <a:xfrm>
              <a:off x="3456798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7"/>
            <p:cNvSpPr/>
            <p:nvPr/>
          </p:nvSpPr>
          <p:spPr>
            <a:xfrm>
              <a:off x="3323786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8"/>
            <p:cNvSpPr/>
            <p:nvPr/>
          </p:nvSpPr>
          <p:spPr>
            <a:xfrm>
              <a:off x="3368124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9"/>
            <p:cNvSpPr/>
            <p:nvPr/>
          </p:nvSpPr>
          <p:spPr>
            <a:xfrm>
              <a:off x="3190775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30"/>
            <p:cNvSpPr/>
            <p:nvPr/>
          </p:nvSpPr>
          <p:spPr>
            <a:xfrm>
              <a:off x="3368124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1"/>
            <p:cNvSpPr/>
            <p:nvPr/>
          </p:nvSpPr>
          <p:spPr>
            <a:xfrm>
              <a:off x="341246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2"/>
            <p:cNvSpPr/>
            <p:nvPr/>
          </p:nvSpPr>
          <p:spPr>
            <a:xfrm>
              <a:off x="336812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3"/>
            <p:cNvSpPr/>
            <p:nvPr/>
          </p:nvSpPr>
          <p:spPr>
            <a:xfrm>
              <a:off x="327944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4"/>
            <p:cNvSpPr/>
            <p:nvPr/>
          </p:nvSpPr>
          <p:spPr>
            <a:xfrm>
              <a:off x="323511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5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6"/>
            <p:cNvSpPr/>
            <p:nvPr/>
          </p:nvSpPr>
          <p:spPr>
            <a:xfrm>
              <a:off x="367848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7"/>
            <p:cNvSpPr/>
            <p:nvPr/>
          </p:nvSpPr>
          <p:spPr>
            <a:xfrm>
              <a:off x="372282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8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9"/>
            <p:cNvSpPr/>
            <p:nvPr/>
          </p:nvSpPr>
          <p:spPr>
            <a:xfrm>
              <a:off x="327944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40"/>
            <p:cNvSpPr/>
            <p:nvPr/>
          </p:nvSpPr>
          <p:spPr>
            <a:xfrm>
              <a:off x="341246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1"/>
            <p:cNvSpPr/>
            <p:nvPr/>
          </p:nvSpPr>
          <p:spPr>
            <a:xfrm>
              <a:off x="345679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2"/>
            <p:cNvSpPr/>
            <p:nvPr/>
          </p:nvSpPr>
          <p:spPr>
            <a:xfrm>
              <a:off x="3190775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3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4"/>
            <p:cNvSpPr/>
            <p:nvPr/>
          </p:nvSpPr>
          <p:spPr>
            <a:xfrm>
              <a:off x="341246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5"/>
            <p:cNvSpPr/>
            <p:nvPr/>
          </p:nvSpPr>
          <p:spPr>
            <a:xfrm>
              <a:off x="2880415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6"/>
            <p:cNvSpPr/>
            <p:nvPr/>
          </p:nvSpPr>
          <p:spPr>
            <a:xfrm>
              <a:off x="327944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7"/>
            <p:cNvSpPr/>
            <p:nvPr/>
          </p:nvSpPr>
          <p:spPr>
            <a:xfrm>
              <a:off x="3412461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8"/>
            <p:cNvSpPr/>
            <p:nvPr/>
          </p:nvSpPr>
          <p:spPr>
            <a:xfrm>
              <a:off x="3545472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9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50"/>
            <p:cNvSpPr/>
            <p:nvPr/>
          </p:nvSpPr>
          <p:spPr>
            <a:xfrm>
              <a:off x="354547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1"/>
            <p:cNvSpPr/>
            <p:nvPr/>
          </p:nvSpPr>
          <p:spPr>
            <a:xfrm>
              <a:off x="327944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2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3"/>
            <p:cNvSpPr/>
            <p:nvPr/>
          </p:nvSpPr>
          <p:spPr>
            <a:xfrm>
              <a:off x="332378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4"/>
            <p:cNvSpPr/>
            <p:nvPr/>
          </p:nvSpPr>
          <p:spPr>
            <a:xfrm>
              <a:off x="3279449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5"/>
            <p:cNvSpPr/>
            <p:nvPr/>
          </p:nvSpPr>
          <p:spPr>
            <a:xfrm>
              <a:off x="3279449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6"/>
            <p:cNvSpPr/>
            <p:nvPr/>
          </p:nvSpPr>
          <p:spPr>
            <a:xfrm>
              <a:off x="323511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7"/>
            <p:cNvSpPr/>
            <p:nvPr/>
          </p:nvSpPr>
          <p:spPr>
            <a:xfrm>
              <a:off x="2880415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8"/>
            <p:cNvSpPr/>
            <p:nvPr/>
          </p:nvSpPr>
          <p:spPr>
            <a:xfrm>
              <a:off x="310210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9"/>
            <p:cNvSpPr/>
            <p:nvPr/>
          </p:nvSpPr>
          <p:spPr>
            <a:xfrm>
              <a:off x="310210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60"/>
            <p:cNvSpPr/>
            <p:nvPr/>
          </p:nvSpPr>
          <p:spPr>
            <a:xfrm>
              <a:off x="332378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1"/>
            <p:cNvSpPr/>
            <p:nvPr/>
          </p:nvSpPr>
          <p:spPr>
            <a:xfrm>
              <a:off x="2924752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2"/>
            <p:cNvSpPr/>
            <p:nvPr/>
          </p:nvSpPr>
          <p:spPr>
            <a:xfrm>
              <a:off x="3146438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3"/>
            <p:cNvSpPr/>
            <p:nvPr/>
          </p:nvSpPr>
          <p:spPr>
            <a:xfrm>
              <a:off x="305776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4"/>
            <p:cNvSpPr/>
            <p:nvPr/>
          </p:nvSpPr>
          <p:spPr>
            <a:xfrm>
              <a:off x="2747404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5"/>
            <p:cNvSpPr/>
            <p:nvPr/>
          </p:nvSpPr>
          <p:spPr>
            <a:xfrm>
              <a:off x="319077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6"/>
            <p:cNvSpPr/>
            <p:nvPr/>
          </p:nvSpPr>
          <p:spPr>
            <a:xfrm>
              <a:off x="2836078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7"/>
            <p:cNvSpPr/>
            <p:nvPr/>
          </p:nvSpPr>
          <p:spPr>
            <a:xfrm>
              <a:off x="3146438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8"/>
            <p:cNvSpPr/>
            <p:nvPr/>
          </p:nvSpPr>
          <p:spPr>
            <a:xfrm>
              <a:off x="3146438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9"/>
            <p:cNvSpPr/>
            <p:nvPr/>
          </p:nvSpPr>
          <p:spPr>
            <a:xfrm>
              <a:off x="3235112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70"/>
            <p:cNvSpPr/>
            <p:nvPr/>
          </p:nvSpPr>
          <p:spPr>
            <a:xfrm>
              <a:off x="319077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1"/>
            <p:cNvSpPr/>
            <p:nvPr/>
          </p:nvSpPr>
          <p:spPr>
            <a:xfrm>
              <a:off x="3057764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2"/>
            <p:cNvSpPr/>
            <p:nvPr/>
          </p:nvSpPr>
          <p:spPr>
            <a:xfrm>
              <a:off x="283607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3"/>
            <p:cNvSpPr/>
            <p:nvPr/>
          </p:nvSpPr>
          <p:spPr>
            <a:xfrm>
              <a:off x="296909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4"/>
            <p:cNvSpPr/>
            <p:nvPr/>
          </p:nvSpPr>
          <p:spPr>
            <a:xfrm>
              <a:off x="3279449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5"/>
            <p:cNvSpPr/>
            <p:nvPr/>
          </p:nvSpPr>
          <p:spPr>
            <a:xfrm>
              <a:off x="3102101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6"/>
            <p:cNvSpPr/>
            <p:nvPr/>
          </p:nvSpPr>
          <p:spPr>
            <a:xfrm>
              <a:off x="2969090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7"/>
            <p:cNvSpPr/>
            <p:nvPr/>
          </p:nvSpPr>
          <p:spPr>
            <a:xfrm>
              <a:off x="310210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8"/>
            <p:cNvSpPr/>
            <p:nvPr/>
          </p:nvSpPr>
          <p:spPr>
            <a:xfrm>
              <a:off x="3146438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9"/>
            <p:cNvSpPr/>
            <p:nvPr/>
          </p:nvSpPr>
          <p:spPr>
            <a:xfrm>
              <a:off x="3190775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80"/>
            <p:cNvSpPr/>
            <p:nvPr/>
          </p:nvSpPr>
          <p:spPr>
            <a:xfrm>
              <a:off x="310210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1"/>
            <p:cNvSpPr/>
            <p:nvPr/>
          </p:nvSpPr>
          <p:spPr>
            <a:xfrm>
              <a:off x="3190775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2"/>
            <p:cNvSpPr/>
            <p:nvPr/>
          </p:nvSpPr>
          <p:spPr>
            <a:xfrm>
              <a:off x="314643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3"/>
            <p:cNvSpPr/>
            <p:nvPr/>
          </p:nvSpPr>
          <p:spPr>
            <a:xfrm>
              <a:off x="3013427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4"/>
            <p:cNvSpPr/>
            <p:nvPr/>
          </p:nvSpPr>
          <p:spPr>
            <a:xfrm>
              <a:off x="2924752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5"/>
            <p:cNvSpPr/>
            <p:nvPr/>
          </p:nvSpPr>
          <p:spPr>
            <a:xfrm>
              <a:off x="2924752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6"/>
            <p:cNvSpPr/>
            <p:nvPr/>
          </p:nvSpPr>
          <p:spPr>
            <a:xfrm>
              <a:off x="305776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7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8"/>
            <p:cNvSpPr/>
            <p:nvPr/>
          </p:nvSpPr>
          <p:spPr>
            <a:xfrm>
              <a:off x="319077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9"/>
            <p:cNvSpPr/>
            <p:nvPr/>
          </p:nvSpPr>
          <p:spPr>
            <a:xfrm>
              <a:off x="336812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90"/>
            <p:cNvSpPr/>
            <p:nvPr/>
          </p:nvSpPr>
          <p:spPr>
            <a:xfrm>
              <a:off x="3235112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1"/>
            <p:cNvSpPr/>
            <p:nvPr/>
          </p:nvSpPr>
          <p:spPr>
            <a:xfrm>
              <a:off x="2880415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2"/>
            <p:cNvSpPr/>
            <p:nvPr/>
          </p:nvSpPr>
          <p:spPr>
            <a:xfrm>
              <a:off x="3190775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3"/>
            <p:cNvSpPr/>
            <p:nvPr/>
          </p:nvSpPr>
          <p:spPr>
            <a:xfrm>
              <a:off x="2969090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4"/>
            <p:cNvSpPr/>
            <p:nvPr/>
          </p:nvSpPr>
          <p:spPr>
            <a:xfrm>
              <a:off x="301342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5"/>
            <p:cNvSpPr/>
            <p:nvPr/>
          </p:nvSpPr>
          <p:spPr>
            <a:xfrm>
              <a:off x="3190775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6"/>
            <p:cNvSpPr/>
            <p:nvPr/>
          </p:nvSpPr>
          <p:spPr>
            <a:xfrm>
              <a:off x="301342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7"/>
            <p:cNvSpPr/>
            <p:nvPr/>
          </p:nvSpPr>
          <p:spPr>
            <a:xfrm>
              <a:off x="288041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8"/>
            <p:cNvSpPr/>
            <p:nvPr/>
          </p:nvSpPr>
          <p:spPr>
            <a:xfrm>
              <a:off x="3057764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9"/>
            <p:cNvSpPr/>
            <p:nvPr/>
          </p:nvSpPr>
          <p:spPr>
            <a:xfrm>
              <a:off x="319077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900"/>
            <p:cNvSpPr/>
            <p:nvPr/>
          </p:nvSpPr>
          <p:spPr>
            <a:xfrm>
              <a:off x="314643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1"/>
            <p:cNvSpPr/>
            <p:nvPr/>
          </p:nvSpPr>
          <p:spPr>
            <a:xfrm>
              <a:off x="3146438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2"/>
            <p:cNvSpPr/>
            <p:nvPr/>
          </p:nvSpPr>
          <p:spPr>
            <a:xfrm>
              <a:off x="2969090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3"/>
            <p:cNvSpPr/>
            <p:nvPr/>
          </p:nvSpPr>
          <p:spPr>
            <a:xfrm>
              <a:off x="3102101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4"/>
            <p:cNvSpPr/>
            <p:nvPr/>
          </p:nvSpPr>
          <p:spPr>
            <a:xfrm>
              <a:off x="3323786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5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6"/>
            <p:cNvSpPr/>
            <p:nvPr/>
          </p:nvSpPr>
          <p:spPr>
            <a:xfrm>
              <a:off x="3190775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7"/>
            <p:cNvSpPr/>
            <p:nvPr/>
          </p:nvSpPr>
          <p:spPr>
            <a:xfrm>
              <a:off x="3146438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8"/>
            <p:cNvSpPr/>
            <p:nvPr/>
          </p:nvSpPr>
          <p:spPr>
            <a:xfrm>
              <a:off x="3190775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9"/>
            <p:cNvSpPr/>
            <p:nvPr/>
          </p:nvSpPr>
          <p:spPr>
            <a:xfrm>
              <a:off x="3190775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10"/>
            <p:cNvSpPr/>
            <p:nvPr/>
          </p:nvSpPr>
          <p:spPr>
            <a:xfrm>
              <a:off x="2969090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1"/>
            <p:cNvSpPr/>
            <p:nvPr/>
          </p:nvSpPr>
          <p:spPr>
            <a:xfrm>
              <a:off x="3146438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2"/>
            <p:cNvSpPr/>
            <p:nvPr/>
          </p:nvSpPr>
          <p:spPr>
            <a:xfrm>
              <a:off x="2969090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3"/>
            <p:cNvSpPr/>
            <p:nvPr/>
          </p:nvSpPr>
          <p:spPr>
            <a:xfrm>
              <a:off x="3456798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4"/>
            <p:cNvSpPr/>
            <p:nvPr/>
          </p:nvSpPr>
          <p:spPr>
            <a:xfrm>
              <a:off x="327944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5"/>
            <p:cNvSpPr/>
            <p:nvPr/>
          </p:nvSpPr>
          <p:spPr>
            <a:xfrm>
              <a:off x="3057764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6"/>
            <p:cNvSpPr/>
            <p:nvPr/>
          </p:nvSpPr>
          <p:spPr>
            <a:xfrm>
              <a:off x="319077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7"/>
            <p:cNvSpPr/>
            <p:nvPr/>
          </p:nvSpPr>
          <p:spPr>
            <a:xfrm>
              <a:off x="2969090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8"/>
            <p:cNvSpPr/>
            <p:nvPr/>
          </p:nvSpPr>
          <p:spPr>
            <a:xfrm>
              <a:off x="310210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9"/>
            <p:cNvSpPr/>
            <p:nvPr/>
          </p:nvSpPr>
          <p:spPr>
            <a:xfrm>
              <a:off x="3279449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20"/>
            <p:cNvSpPr/>
            <p:nvPr/>
          </p:nvSpPr>
          <p:spPr>
            <a:xfrm>
              <a:off x="319077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1"/>
            <p:cNvSpPr/>
            <p:nvPr/>
          </p:nvSpPr>
          <p:spPr>
            <a:xfrm>
              <a:off x="3545472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2"/>
            <p:cNvSpPr/>
            <p:nvPr/>
          </p:nvSpPr>
          <p:spPr>
            <a:xfrm>
              <a:off x="3013427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3"/>
            <p:cNvSpPr/>
            <p:nvPr/>
          </p:nvSpPr>
          <p:spPr>
            <a:xfrm>
              <a:off x="2836078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4"/>
            <p:cNvSpPr/>
            <p:nvPr/>
          </p:nvSpPr>
          <p:spPr>
            <a:xfrm>
              <a:off x="327944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5"/>
            <p:cNvSpPr/>
            <p:nvPr/>
          </p:nvSpPr>
          <p:spPr>
            <a:xfrm>
              <a:off x="310210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6"/>
            <p:cNvSpPr/>
            <p:nvPr/>
          </p:nvSpPr>
          <p:spPr>
            <a:xfrm>
              <a:off x="310210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7"/>
            <p:cNvSpPr/>
            <p:nvPr/>
          </p:nvSpPr>
          <p:spPr>
            <a:xfrm>
              <a:off x="3057764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8"/>
            <p:cNvSpPr/>
            <p:nvPr/>
          </p:nvSpPr>
          <p:spPr>
            <a:xfrm>
              <a:off x="3323786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9"/>
            <p:cNvSpPr/>
            <p:nvPr/>
          </p:nvSpPr>
          <p:spPr>
            <a:xfrm>
              <a:off x="3279449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30"/>
            <p:cNvSpPr/>
            <p:nvPr/>
          </p:nvSpPr>
          <p:spPr>
            <a:xfrm>
              <a:off x="310210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1"/>
            <p:cNvSpPr/>
            <p:nvPr/>
          </p:nvSpPr>
          <p:spPr>
            <a:xfrm>
              <a:off x="3190775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2"/>
            <p:cNvSpPr/>
            <p:nvPr/>
          </p:nvSpPr>
          <p:spPr>
            <a:xfrm>
              <a:off x="310210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3"/>
            <p:cNvSpPr/>
            <p:nvPr/>
          </p:nvSpPr>
          <p:spPr>
            <a:xfrm>
              <a:off x="3190775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4"/>
            <p:cNvSpPr/>
            <p:nvPr/>
          </p:nvSpPr>
          <p:spPr>
            <a:xfrm>
              <a:off x="310210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5"/>
            <p:cNvSpPr/>
            <p:nvPr/>
          </p:nvSpPr>
          <p:spPr>
            <a:xfrm>
              <a:off x="3545472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6"/>
            <p:cNvSpPr/>
            <p:nvPr/>
          </p:nvSpPr>
          <p:spPr>
            <a:xfrm>
              <a:off x="310210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7"/>
            <p:cNvSpPr/>
            <p:nvPr/>
          </p:nvSpPr>
          <p:spPr>
            <a:xfrm>
              <a:off x="310210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8"/>
            <p:cNvSpPr/>
            <p:nvPr/>
          </p:nvSpPr>
          <p:spPr>
            <a:xfrm>
              <a:off x="301342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9"/>
            <p:cNvSpPr/>
            <p:nvPr/>
          </p:nvSpPr>
          <p:spPr>
            <a:xfrm>
              <a:off x="3190775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40"/>
            <p:cNvSpPr/>
            <p:nvPr/>
          </p:nvSpPr>
          <p:spPr>
            <a:xfrm>
              <a:off x="336812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1"/>
            <p:cNvSpPr/>
            <p:nvPr/>
          </p:nvSpPr>
          <p:spPr>
            <a:xfrm>
              <a:off x="323511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2"/>
            <p:cNvSpPr/>
            <p:nvPr/>
          </p:nvSpPr>
          <p:spPr>
            <a:xfrm>
              <a:off x="3190775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3"/>
            <p:cNvSpPr/>
            <p:nvPr/>
          </p:nvSpPr>
          <p:spPr>
            <a:xfrm>
              <a:off x="3235112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4"/>
            <p:cNvSpPr/>
            <p:nvPr/>
          </p:nvSpPr>
          <p:spPr>
            <a:xfrm>
              <a:off x="3235112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5"/>
            <p:cNvSpPr/>
            <p:nvPr/>
          </p:nvSpPr>
          <p:spPr>
            <a:xfrm>
              <a:off x="3235112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6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7"/>
            <p:cNvSpPr/>
            <p:nvPr/>
          </p:nvSpPr>
          <p:spPr>
            <a:xfrm>
              <a:off x="3279449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8"/>
            <p:cNvSpPr/>
            <p:nvPr/>
          </p:nvSpPr>
          <p:spPr>
            <a:xfrm>
              <a:off x="3323786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9"/>
            <p:cNvSpPr/>
            <p:nvPr/>
          </p:nvSpPr>
          <p:spPr>
            <a:xfrm>
              <a:off x="3190775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50"/>
            <p:cNvSpPr/>
            <p:nvPr/>
          </p:nvSpPr>
          <p:spPr>
            <a:xfrm>
              <a:off x="2969090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1"/>
            <p:cNvSpPr/>
            <p:nvPr/>
          </p:nvSpPr>
          <p:spPr>
            <a:xfrm>
              <a:off x="3190775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t952"/>
            <p:cNvSpPr/>
            <p:nvPr/>
          </p:nvSpPr>
          <p:spPr>
            <a:xfrm>
              <a:off x="3368124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t953"/>
            <p:cNvSpPr/>
            <p:nvPr/>
          </p:nvSpPr>
          <p:spPr>
            <a:xfrm>
              <a:off x="319077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g954"/>
            <p:cNvSpPr/>
            <p:nvPr/>
          </p:nvSpPr>
          <p:spPr>
            <a:xfrm>
              <a:off x="2727472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5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6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7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8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9"/>
            <p:cNvSpPr/>
            <p:nvPr/>
          </p:nvSpPr>
          <p:spPr>
            <a:xfrm>
              <a:off x="345679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60"/>
            <p:cNvSpPr/>
            <p:nvPr/>
          </p:nvSpPr>
          <p:spPr>
            <a:xfrm>
              <a:off x="358980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1"/>
            <p:cNvSpPr/>
            <p:nvPr/>
          </p:nvSpPr>
          <p:spPr>
            <a:xfrm>
              <a:off x="3368124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2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3"/>
            <p:cNvSpPr/>
            <p:nvPr/>
          </p:nvSpPr>
          <p:spPr>
            <a:xfrm>
              <a:off x="314643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4"/>
            <p:cNvSpPr/>
            <p:nvPr/>
          </p:nvSpPr>
          <p:spPr>
            <a:xfrm>
              <a:off x="3235112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5"/>
            <p:cNvSpPr/>
            <p:nvPr/>
          </p:nvSpPr>
          <p:spPr>
            <a:xfrm>
              <a:off x="35011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6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7"/>
            <p:cNvSpPr/>
            <p:nvPr/>
          </p:nvSpPr>
          <p:spPr>
            <a:xfrm>
              <a:off x="319077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8"/>
            <p:cNvSpPr/>
            <p:nvPr/>
          </p:nvSpPr>
          <p:spPr>
            <a:xfrm>
              <a:off x="319077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9"/>
            <p:cNvSpPr/>
            <p:nvPr/>
          </p:nvSpPr>
          <p:spPr>
            <a:xfrm>
              <a:off x="363414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70"/>
            <p:cNvSpPr/>
            <p:nvPr/>
          </p:nvSpPr>
          <p:spPr>
            <a:xfrm>
              <a:off x="381149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1"/>
            <p:cNvSpPr/>
            <p:nvPr/>
          </p:nvSpPr>
          <p:spPr>
            <a:xfrm>
              <a:off x="358980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2"/>
            <p:cNvSpPr/>
            <p:nvPr/>
          </p:nvSpPr>
          <p:spPr>
            <a:xfrm>
              <a:off x="341246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3"/>
            <p:cNvSpPr/>
            <p:nvPr/>
          </p:nvSpPr>
          <p:spPr>
            <a:xfrm>
              <a:off x="354547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4"/>
            <p:cNvSpPr/>
            <p:nvPr/>
          </p:nvSpPr>
          <p:spPr>
            <a:xfrm>
              <a:off x="354547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5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6"/>
            <p:cNvSpPr/>
            <p:nvPr/>
          </p:nvSpPr>
          <p:spPr>
            <a:xfrm>
              <a:off x="350113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7"/>
            <p:cNvSpPr/>
            <p:nvPr/>
          </p:nvSpPr>
          <p:spPr>
            <a:xfrm>
              <a:off x="345679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8"/>
            <p:cNvSpPr/>
            <p:nvPr/>
          </p:nvSpPr>
          <p:spPr>
            <a:xfrm>
              <a:off x="3323786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9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80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1"/>
            <p:cNvSpPr/>
            <p:nvPr/>
          </p:nvSpPr>
          <p:spPr>
            <a:xfrm>
              <a:off x="33681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2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3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4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5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6"/>
            <p:cNvSpPr/>
            <p:nvPr/>
          </p:nvSpPr>
          <p:spPr>
            <a:xfrm>
              <a:off x="33681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7"/>
            <p:cNvSpPr/>
            <p:nvPr/>
          </p:nvSpPr>
          <p:spPr>
            <a:xfrm>
              <a:off x="3678483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8"/>
            <p:cNvSpPr/>
            <p:nvPr/>
          </p:nvSpPr>
          <p:spPr>
            <a:xfrm>
              <a:off x="372282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9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90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1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2"/>
            <p:cNvSpPr/>
            <p:nvPr/>
          </p:nvSpPr>
          <p:spPr>
            <a:xfrm>
              <a:off x="345679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3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4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5"/>
            <p:cNvSpPr/>
            <p:nvPr/>
          </p:nvSpPr>
          <p:spPr>
            <a:xfrm>
              <a:off x="341246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6"/>
            <p:cNvSpPr/>
            <p:nvPr/>
          </p:nvSpPr>
          <p:spPr>
            <a:xfrm>
              <a:off x="288041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7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8"/>
            <p:cNvSpPr/>
            <p:nvPr/>
          </p:nvSpPr>
          <p:spPr>
            <a:xfrm>
              <a:off x="3412461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9"/>
            <p:cNvSpPr/>
            <p:nvPr/>
          </p:nvSpPr>
          <p:spPr>
            <a:xfrm>
              <a:off x="354547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1000"/>
            <p:cNvSpPr/>
            <p:nvPr/>
          </p:nvSpPr>
          <p:spPr>
            <a:xfrm>
              <a:off x="319077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1"/>
            <p:cNvSpPr/>
            <p:nvPr/>
          </p:nvSpPr>
          <p:spPr>
            <a:xfrm>
              <a:off x="354547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2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3"/>
            <p:cNvSpPr/>
            <p:nvPr/>
          </p:nvSpPr>
          <p:spPr>
            <a:xfrm>
              <a:off x="35011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4"/>
            <p:cNvSpPr/>
            <p:nvPr/>
          </p:nvSpPr>
          <p:spPr>
            <a:xfrm>
              <a:off x="332378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5"/>
            <p:cNvSpPr/>
            <p:nvPr/>
          </p:nvSpPr>
          <p:spPr>
            <a:xfrm>
              <a:off x="327944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6"/>
            <p:cNvSpPr/>
            <p:nvPr/>
          </p:nvSpPr>
          <p:spPr>
            <a:xfrm>
              <a:off x="327944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7"/>
            <p:cNvSpPr/>
            <p:nvPr/>
          </p:nvSpPr>
          <p:spPr>
            <a:xfrm>
              <a:off x="3235112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8"/>
            <p:cNvSpPr/>
            <p:nvPr/>
          </p:nvSpPr>
          <p:spPr>
            <a:xfrm>
              <a:off x="288041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9"/>
            <p:cNvSpPr/>
            <p:nvPr/>
          </p:nvSpPr>
          <p:spPr>
            <a:xfrm>
              <a:off x="310210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10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1"/>
            <p:cNvSpPr/>
            <p:nvPr/>
          </p:nvSpPr>
          <p:spPr>
            <a:xfrm>
              <a:off x="332378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2"/>
            <p:cNvSpPr/>
            <p:nvPr/>
          </p:nvSpPr>
          <p:spPr>
            <a:xfrm>
              <a:off x="292475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3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4"/>
            <p:cNvSpPr/>
            <p:nvPr/>
          </p:nvSpPr>
          <p:spPr>
            <a:xfrm>
              <a:off x="305776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5"/>
            <p:cNvSpPr/>
            <p:nvPr/>
          </p:nvSpPr>
          <p:spPr>
            <a:xfrm>
              <a:off x="274740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6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7"/>
            <p:cNvSpPr/>
            <p:nvPr/>
          </p:nvSpPr>
          <p:spPr>
            <a:xfrm>
              <a:off x="283607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8"/>
            <p:cNvSpPr/>
            <p:nvPr/>
          </p:nvSpPr>
          <p:spPr>
            <a:xfrm>
              <a:off x="314643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9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20"/>
            <p:cNvSpPr/>
            <p:nvPr/>
          </p:nvSpPr>
          <p:spPr>
            <a:xfrm>
              <a:off x="3235112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1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2"/>
            <p:cNvSpPr/>
            <p:nvPr/>
          </p:nvSpPr>
          <p:spPr>
            <a:xfrm>
              <a:off x="305776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3"/>
            <p:cNvSpPr/>
            <p:nvPr/>
          </p:nvSpPr>
          <p:spPr>
            <a:xfrm>
              <a:off x="283607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4"/>
            <p:cNvSpPr/>
            <p:nvPr/>
          </p:nvSpPr>
          <p:spPr>
            <a:xfrm>
              <a:off x="296909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5"/>
            <p:cNvSpPr/>
            <p:nvPr/>
          </p:nvSpPr>
          <p:spPr>
            <a:xfrm>
              <a:off x="327944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6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7"/>
            <p:cNvSpPr/>
            <p:nvPr/>
          </p:nvSpPr>
          <p:spPr>
            <a:xfrm>
              <a:off x="296909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8"/>
            <p:cNvSpPr/>
            <p:nvPr/>
          </p:nvSpPr>
          <p:spPr>
            <a:xfrm>
              <a:off x="3102101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9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30"/>
            <p:cNvSpPr/>
            <p:nvPr/>
          </p:nvSpPr>
          <p:spPr>
            <a:xfrm>
              <a:off x="3190775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1"/>
            <p:cNvSpPr/>
            <p:nvPr/>
          </p:nvSpPr>
          <p:spPr>
            <a:xfrm>
              <a:off x="310210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2"/>
            <p:cNvSpPr/>
            <p:nvPr/>
          </p:nvSpPr>
          <p:spPr>
            <a:xfrm>
              <a:off x="3190775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3"/>
            <p:cNvSpPr/>
            <p:nvPr/>
          </p:nvSpPr>
          <p:spPr>
            <a:xfrm>
              <a:off x="314643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4"/>
            <p:cNvSpPr/>
            <p:nvPr/>
          </p:nvSpPr>
          <p:spPr>
            <a:xfrm>
              <a:off x="3013427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5"/>
            <p:cNvSpPr/>
            <p:nvPr/>
          </p:nvSpPr>
          <p:spPr>
            <a:xfrm>
              <a:off x="2924752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6"/>
            <p:cNvSpPr/>
            <p:nvPr/>
          </p:nvSpPr>
          <p:spPr>
            <a:xfrm>
              <a:off x="292475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7"/>
            <p:cNvSpPr/>
            <p:nvPr/>
          </p:nvSpPr>
          <p:spPr>
            <a:xfrm>
              <a:off x="3057764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8"/>
            <p:cNvSpPr/>
            <p:nvPr/>
          </p:nvSpPr>
          <p:spPr>
            <a:xfrm>
              <a:off x="305776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9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40"/>
            <p:cNvSpPr/>
            <p:nvPr/>
          </p:nvSpPr>
          <p:spPr>
            <a:xfrm>
              <a:off x="336812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1"/>
            <p:cNvSpPr/>
            <p:nvPr/>
          </p:nvSpPr>
          <p:spPr>
            <a:xfrm>
              <a:off x="3235112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2"/>
            <p:cNvSpPr/>
            <p:nvPr/>
          </p:nvSpPr>
          <p:spPr>
            <a:xfrm>
              <a:off x="288041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3"/>
            <p:cNvSpPr/>
            <p:nvPr/>
          </p:nvSpPr>
          <p:spPr>
            <a:xfrm>
              <a:off x="319077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4"/>
            <p:cNvSpPr/>
            <p:nvPr/>
          </p:nvSpPr>
          <p:spPr>
            <a:xfrm>
              <a:off x="296909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5"/>
            <p:cNvSpPr/>
            <p:nvPr/>
          </p:nvSpPr>
          <p:spPr>
            <a:xfrm>
              <a:off x="301342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6"/>
            <p:cNvSpPr/>
            <p:nvPr/>
          </p:nvSpPr>
          <p:spPr>
            <a:xfrm>
              <a:off x="3190775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7"/>
            <p:cNvSpPr/>
            <p:nvPr/>
          </p:nvSpPr>
          <p:spPr>
            <a:xfrm>
              <a:off x="301342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8"/>
            <p:cNvSpPr/>
            <p:nvPr/>
          </p:nvSpPr>
          <p:spPr>
            <a:xfrm>
              <a:off x="2880415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9"/>
            <p:cNvSpPr/>
            <p:nvPr/>
          </p:nvSpPr>
          <p:spPr>
            <a:xfrm>
              <a:off x="3057764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50"/>
            <p:cNvSpPr/>
            <p:nvPr/>
          </p:nvSpPr>
          <p:spPr>
            <a:xfrm>
              <a:off x="3190775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1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2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3"/>
            <p:cNvSpPr/>
            <p:nvPr/>
          </p:nvSpPr>
          <p:spPr>
            <a:xfrm>
              <a:off x="296909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4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5"/>
            <p:cNvSpPr/>
            <p:nvPr/>
          </p:nvSpPr>
          <p:spPr>
            <a:xfrm>
              <a:off x="3323786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6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7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8"/>
            <p:cNvSpPr/>
            <p:nvPr/>
          </p:nvSpPr>
          <p:spPr>
            <a:xfrm>
              <a:off x="314643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9"/>
            <p:cNvSpPr/>
            <p:nvPr/>
          </p:nvSpPr>
          <p:spPr>
            <a:xfrm>
              <a:off x="3190775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60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1"/>
            <p:cNvSpPr/>
            <p:nvPr/>
          </p:nvSpPr>
          <p:spPr>
            <a:xfrm>
              <a:off x="2969090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2"/>
            <p:cNvSpPr/>
            <p:nvPr/>
          </p:nvSpPr>
          <p:spPr>
            <a:xfrm>
              <a:off x="314643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3"/>
            <p:cNvSpPr/>
            <p:nvPr/>
          </p:nvSpPr>
          <p:spPr>
            <a:xfrm>
              <a:off x="2969090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4"/>
            <p:cNvSpPr/>
            <p:nvPr/>
          </p:nvSpPr>
          <p:spPr>
            <a:xfrm>
              <a:off x="3456798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5"/>
            <p:cNvSpPr/>
            <p:nvPr/>
          </p:nvSpPr>
          <p:spPr>
            <a:xfrm>
              <a:off x="3279449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6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7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8"/>
            <p:cNvSpPr/>
            <p:nvPr/>
          </p:nvSpPr>
          <p:spPr>
            <a:xfrm>
              <a:off x="296909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9"/>
            <p:cNvSpPr/>
            <p:nvPr/>
          </p:nvSpPr>
          <p:spPr>
            <a:xfrm>
              <a:off x="310210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70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1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2"/>
            <p:cNvSpPr/>
            <p:nvPr/>
          </p:nvSpPr>
          <p:spPr>
            <a:xfrm>
              <a:off x="3545472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3"/>
            <p:cNvSpPr/>
            <p:nvPr/>
          </p:nvSpPr>
          <p:spPr>
            <a:xfrm>
              <a:off x="3013427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4"/>
            <p:cNvSpPr/>
            <p:nvPr/>
          </p:nvSpPr>
          <p:spPr>
            <a:xfrm>
              <a:off x="283607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5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6"/>
            <p:cNvSpPr/>
            <p:nvPr/>
          </p:nvSpPr>
          <p:spPr>
            <a:xfrm>
              <a:off x="310210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7"/>
            <p:cNvSpPr/>
            <p:nvPr/>
          </p:nvSpPr>
          <p:spPr>
            <a:xfrm>
              <a:off x="310210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8"/>
            <p:cNvSpPr/>
            <p:nvPr/>
          </p:nvSpPr>
          <p:spPr>
            <a:xfrm>
              <a:off x="3057764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9"/>
            <p:cNvSpPr/>
            <p:nvPr/>
          </p:nvSpPr>
          <p:spPr>
            <a:xfrm>
              <a:off x="3323786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80"/>
            <p:cNvSpPr/>
            <p:nvPr/>
          </p:nvSpPr>
          <p:spPr>
            <a:xfrm>
              <a:off x="327944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1"/>
            <p:cNvSpPr/>
            <p:nvPr/>
          </p:nvSpPr>
          <p:spPr>
            <a:xfrm>
              <a:off x="310210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2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3"/>
            <p:cNvSpPr/>
            <p:nvPr/>
          </p:nvSpPr>
          <p:spPr>
            <a:xfrm>
              <a:off x="310210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4"/>
            <p:cNvSpPr/>
            <p:nvPr/>
          </p:nvSpPr>
          <p:spPr>
            <a:xfrm>
              <a:off x="3190775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5"/>
            <p:cNvSpPr/>
            <p:nvPr/>
          </p:nvSpPr>
          <p:spPr>
            <a:xfrm>
              <a:off x="310210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6"/>
            <p:cNvSpPr/>
            <p:nvPr/>
          </p:nvSpPr>
          <p:spPr>
            <a:xfrm>
              <a:off x="3545472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7"/>
            <p:cNvSpPr/>
            <p:nvPr/>
          </p:nvSpPr>
          <p:spPr>
            <a:xfrm>
              <a:off x="310210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8"/>
            <p:cNvSpPr/>
            <p:nvPr/>
          </p:nvSpPr>
          <p:spPr>
            <a:xfrm>
              <a:off x="310210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9"/>
            <p:cNvSpPr/>
            <p:nvPr/>
          </p:nvSpPr>
          <p:spPr>
            <a:xfrm>
              <a:off x="3013427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90"/>
            <p:cNvSpPr/>
            <p:nvPr/>
          </p:nvSpPr>
          <p:spPr>
            <a:xfrm>
              <a:off x="319077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1"/>
            <p:cNvSpPr/>
            <p:nvPr/>
          </p:nvSpPr>
          <p:spPr>
            <a:xfrm>
              <a:off x="3368124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2"/>
            <p:cNvSpPr/>
            <p:nvPr/>
          </p:nvSpPr>
          <p:spPr>
            <a:xfrm>
              <a:off x="3235112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3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4"/>
            <p:cNvSpPr/>
            <p:nvPr/>
          </p:nvSpPr>
          <p:spPr>
            <a:xfrm>
              <a:off x="323511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5"/>
            <p:cNvSpPr/>
            <p:nvPr/>
          </p:nvSpPr>
          <p:spPr>
            <a:xfrm>
              <a:off x="3235112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6"/>
            <p:cNvSpPr/>
            <p:nvPr/>
          </p:nvSpPr>
          <p:spPr>
            <a:xfrm>
              <a:off x="3235112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7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8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9"/>
            <p:cNvSpPr/>
            <p:nvPr/>
          </p:nvSpPr>
          <p:spPr>
            <a:xfrm>
              <a:off x="3323786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100"/>
            <p:cNvSpPr/>
            <p:nvPr/>
          </p:nvSpPr>
          <p:spPr>
            <a:xfrm>
              <a:off x="319077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1"/>
            <p:cNvSpPr/>
            <p:nvPr/>
          </p:nvSpPr>
          <p:spPr>
            <a:xfrm>
              <a:off x="296909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2"/>
            <p:cNvSpPr/>
            <p:nvPr/>
          </p:nvSpPr>
          <p:spPr>
            <a:xfrm>
              <a:off x="3190775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t1103"/>
            <p:cNvSpPr/>
            <p:nvPr/>
          </p:nvSpPr>
          <p:spPr>
            <a:xfrm>
              <a:off x="3368124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t1104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g1105"/>
            <p:cNvSpPr/>
            <p:nvPr/>
          </p:nvSpPr>
          <p:spPr>
            <a:xfrm>
              <a:off x="2727472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6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7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8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9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10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1"/>
            <p:cNvSpPr/>
            <p:nvPr/>
          </p:nvSpPr>
          <p:spPr>
            <a:xfrm>
              <a:off x="358980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2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3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4"/>
            <p:cNvSpPr/>
            <p:nvPr/>
          </p:nvSpPr>
          <p:spPr>
            <a:xfrm>
              <a:off x="314643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5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6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7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8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9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20"/>
            <p:cNvSpPr/>
            <p:nvPr/>
          </p:nvSpPr>
          <p:spPr>
            <a:xfrm>
              <a:off x="363414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1"/>
            <p:cNvSpPr/>
            <p:nvPr/>
          </p:nvSpPr>
          <p:spPr>
            <a:xfrm>
              <a:off x="381149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2"/>
            <p:cNvSpPr/>
            <p:nvPr/>
          </p:nvSpPr>
          <p:spPr>
            <a:xfrm>
              <a:off x="358980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3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4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5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6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7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8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9"/>
            <p:cNvSpPr/>
            <p:nvPr/>
          </p:nvSpPr>
          <p:spPr>
            <a:xfrm>
              <a:off x="332378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30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1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2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3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4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5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6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7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8"/>
            <p:cNvSpPr/>
            <p:nvPr/>
          </p:nvSpPr>
          <p:spPr>
            <a:xfrm>
              <a:off x="367848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9"/>
            <p:cNvSpPr/>
            <p:nvPr/>
          </p:nvSpPr>
          <p:spPr>
            <a:xfrm>
              <a:off x="372282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40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1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2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3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4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5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6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7"/>
            <p:cNvSpPr/>
            <p:nvPr/>
          </p:nvSpPr>
          <p:spPr>
            <a:xfrm>
              <a:off x="288041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8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9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50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1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2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3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4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5"/>
            <p:cNvSpPr/>
            <p:nvPr/>
          </p:nvSpPr>
          <p:spPr>
            <a:xfrm>
              <a:off x="332378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6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7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8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9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60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1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2"/>
            <p:cNvSpPr/>
            <p:nvPr/>
          </p:nvSpPr>
          <p:spPr>
            <a:xfrm>
              <a:off x="33237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3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4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5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6"/>
            <p:cNvSpPr/>
            <p:nvPr/>
          </p:nvSpPr>
          <p:spPr>
            <a:xfrm>
              <a:off x="274740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7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8"/>
            <p:cNvSpPr/>
            <p:nvPr/>
          </p:nvSpPr>
          <p:spPr>
            <a:xfrm>
              <a:off x="283607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9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70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1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2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3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4"/>
            <p:cNvSpPr/>
            <p:nvPr/>
          </p:nvSpPr>
          <p:spPr>
            <a:xfrm>
              <a:off x="283607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5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6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7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8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9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80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1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2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3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4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5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6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7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8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9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90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1"/>
            <p:cNvSpPr/>
            <p:nvPr/>
          </p:nvSpPr>
          <p:spPr>
            <a:xfrm>
              <a:off x="33681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2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3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4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5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6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7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8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9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200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1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2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3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4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5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6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7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8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9"/>
            <p:cNvSpPr/>
            <p:nvPr/>
          </p:nvSpPr>
          <p:spPr>
            <a:xfrm>
              <a:off x="314643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10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2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3"/>
            <p:cNvSpPr/>
            <p:nvPr/>
          </p:nvSpPr>
          <p:spPr>
            <a:xfrm>
              <a:off x="314643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4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5"/>
            <p:cNvSpPr/>
            <p:nvPr/>
          </p:nvSpPr>
          <p:spPr>
            <a:xfrm>
              <a:off x="34567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6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7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8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9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20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1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2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3"/>
            <p:cNvSpPr/>
            <p:nvPr/>
          </p:nvSpPr>
          <p:spPr>
            <a:xfrm>
              <a:off x="35454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4"/>
            <p:cNvSpPr/>
            <p:nvPr/>
          </p:nvSpPr>
          <p:spPr>
            <a:xfrm>
              <a:off x="301342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5"/>
            <p:cNvSpPr/>
            <p:nvPr/>
          </p:nvSpPr>
          <p:spPr>
            <a:xfrm>
              <a:off x="283607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6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7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8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9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30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1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2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3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4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5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6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7"/>
            <p:cNvSpPr/>
            <p:nvPr/>
          </p:nvSpPr>
          <p:spPr>
            <a:xfrm>
              <a:off x="35454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8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9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40"/>
            <p:cNvSpPr/>
            <p:nvPr/>
          </p:nvSpPr>
          <p:spPr>
            <a:xfrm>
              <a:off x="301342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2"/>
            <p:cNvSpPr/>
            <p:nvPr/>
          </p:nvSpPr>
          <p:spPr>
            <a:xfrm>
              <a:off x="33681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3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4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5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6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7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8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9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50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2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3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t1254"/>
            <p:cNvSpPr/>
            <p:nvPr/>
          </p:nvSpPr>
          <p:spPr>
            <a:xfrm>
              <a:off x="33681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t1255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g1256"/>
            <p:cNvSpPr/>
            <p:nvPr/>
          </p:nvSpPr>
          <p:spPr>
            <a:xfrm>
              <a:off x="3997391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7"/>
            <p:cNvSpPr/>
            <p:nvPr/>
          </p:nvSpPr>
          <p:spPr>
            <a:xfrm>
              <a:off x="408946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8"/>
            <p:cNvSpPr/>
            <p:nvPr/>
          </p:nvSpPr>
          <p:spPr>
            <a:xfrm>
              <a:off x="408946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9"/>
            <p:cNvSpPr/>
            <p:nvPr/>
          </p:nvSpPr>
          <p:spPr>
            <a:xfrm>
              <a:off x="407142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60"/>
            <p:cNvSpPr/>
            <p:nvPr/>
          </p:nvSpPr>
          <p:spPr>
            <a:xfrm>
              <a:off x="410750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1"/>
            <p:cNvSpPr/>
            <p:nvPr/>
          </p:nvSpPr>
          <p:spPr>
            <a:xfrm>
              <a:off x="408946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2"/>
            <p:cNvSpPr/>
            <p:nvPr/>
          </p:nvSpPr>
          <p:spPr>
            <a:xfrm>
              <a:off x="414357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3"/>
            <p:cNvSpPr/>
            <p:nvPr/>
          </p:nvSpPr>
          <p:spPr>
            <a:xfrm>
              <a:off x="4089465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4"/>
            <p:cNvSpPr/>
            <p:nvPr/>
          </p:nvSpPr>
          <p:spPr>
            <a:xfrm>
              <a:off x="410750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5"/>
            <p:cNvSpPr/>
            <p:nvPr/>
          </p:nvSpPr>
          <p:spPr>
            <a:xfrm>
              <a:off x="4089465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6"/>
            <p:cNvSpPr/>
            <p:nvPr/>
          </p:nvSpPr>
          <p:spPr>
            <a:xfrm>
              <a:off x="410750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7"/>
            <p:cNvSpPr/>
            <p:nvPr/>
          </p:nvSpPr>
          <p:spPr>
            <a:xfrm>
              <a:off x="410750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8"/>
            <p:cNvSpPr/>
            <p:nvPr/>
          </p:nvSpPr>
          <p:spPr>
            <a:xfrm>
              <a:off x="412553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9"/>
            <p:cNvSpPr/>
            <p:nvPr/>
          </p:nvSpPr>
          <p:spPr>
            <a:xfrm>
              <a:off x="408946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70"/>
            <p:cNvSpPr/>
            <p:nvPr/>
          </p:nvSpPr>
          <p:spPr>
            <a:xfrm>
              <a:off x="4035358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1"/>
            <p:cNvSpPr/>
            <p:nvPr/>
          </p:nvSpPr>
          <p:spPr>
            <a:xfrm>
              <a:off x="405339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2"/>
            <p:cNvSpPr/>
            <p:nvPr/>
          </p:nvSpPr>
          <p:spPr>
            <a:xfrm>
              <a:off x="410750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3"/>
            <p:cNvSpPr/>
            <p:nvPr/>
          </p:nvSpPr>
          <p:spPr>
            <a:xfrm>
              <a:off x="407142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4"/>
            <p:cNvSpPr/>
            <p:nvPr/>
          </p:nvSpPr>
          <p:spPr>
            <a:xfrm>
              <a:off x="408946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5"/>
            <p:cNvSpPr/>
            <p:nvPr/>
          </p:nvSpPr>
          <p:spPr>
            <a:xfrm>
              <a:off x="414357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6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7"/>
            <p:cNvSpPr/>
            <p:nvPr/>
          </p:nvSpPr>
          <p:spPr>
            <a:xfrm>
              <a:off x="414357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8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9"/>
            <p:cNvSpPr/>
            <p:nvPr/>
          </p:nvSpPr>
          <p:spPr>
            <a:xfrm>
              <a:off x="4017323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80"/>
            <p:cNvSpPr/>
            <p:nvPr/>
          </p:nvSpPr>
          <p:spPr>
            <a:xfrm>
              <a:off x="414357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1"/>
            <p:cNvSpPr/>
            <p:nvPr/>
          </p:nvSpPr>
          <p:spPr>
            <a:xfrm>
              <a:off x="4179642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2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3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4"/>
            <p:cNvSpPr/>
            <p:nvPr/>
          </p:nvSpPr>
          <p:spPr>
            <a:xfrm>
              <a:off x="410750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5"/>
            <p:cNvSpPr/>
            <p:nvPr/>
          </p:nvSpPr>
          <p:spPr>
            <a:xfrm>
              <a:off x="4089465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6"/>
            <p:cNvSpPr/>
            <p:nvPr/>
          </p:nvSpPr>
          <p:spPr>
            <a:xfrm>
              <a:off x="4125535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7"/>
            <p:cNvSpPr/>
            <p:nvPr/>
          </p:nvSpPr>
          <p:spPr>
            <a:xfrm>
              <a:off x="412553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8"/>
            <p:cNvSpPr/>
            <p:nvPr/>
          </p:nvSpPr>
          <p:spPr>
            <a:xfrm>
              <a:off x="410750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9"/>
            <p:cNvSpPr/>
            <p:nvPr/>
          </p:nvSpPr>
          <p:spPr>
            <a:xfrm>
              <a:off x="410750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90"/>
            <p:cNvSpPr/>
            <p:nvPr/>
          </p:nvSpPr>
          <p:spPr>
            <a:xfrm>
              <a:off x="408946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1"/>
            <p:cNvSpPr/>
            <p:nvPr/>
          </p:nvSpPr>
          <p:spPr>
            <a:xfrm>
              <a:off x="410750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2"/>
            <p:cNvSpPr/>
            <p:nvPr/>
          </p:nvSpPr>
          <p:spPr>
            <a:xfrm>
              <a:off x="405339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3"/>
            <p:cNvSpPr/>
            <p:nvPr/>
          </p:nvSpPr>
          <p:spPr>
            <a:xfrm>
              <a:off x="407142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4"/>
            <p:cNvSpPr/>
            <p:nvPr/>
          </p:nvSpPr>
          <p:spPr>
            <a:xfrm>
              <a:off x="408946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5"/>
            <p:cNvSpPr/>
            <p:nvPr/>
          </p:nvSpPr>
          <p:spPr>
            <a:xfrm>
              <a:off x="407142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6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7"/>
            <p:cNvSpPr/>
            <p:nvPr/>
          </p:nvSpPr>
          <p:spPr>
            <a:xfrm>
              <a:off x="407142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8"/>
            <p:cNvSpPr/>
            <p:nvPr/>
          </p:nvSpPr>
          <p:spPr>
            <a:xfrm>
              <a:off x="4071429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9"/>
            <p:cNvSpPr/>
            <p:nvPr/>
          </p:nvSpPr>
          <p:spPr>
            <a:xfrm>
              <a:off x="407142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300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1"/>
            <p:cNvSpPr/>
            <p:nvPr/>
          </p:nvSpPr>
          <p:spPr>
            <a:xfrm>
              <a:off x="417964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2"/>
            <p:cNvSpPr/>
            <p:nvPr/>
          </p:nvSpPr>
          <p:spPr>
            <a:xfrm>
              <a:off x="408946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3"/>
            <p:cNvSpPr/>
            <p:nvPr/>
          </p:nvSpPr>
          <p:spPr>
            <a:xfrm>
              <a:off x="412553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4"/>
            <p:cNvSpPr/>
            <p:nvPr/>
          </p:nvSpPr>
          <p:spPr>
            <a:xfrm>
              <a:off x="4089465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5"/>
            <p:cNvSpPr/>
            <p:nvPr/>
          </p:nvSpPr>
          <p:spPr>
            <a:xfrm>
              <a:off x="4107500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6"/>
            <p:cNvSpPr/>
            <p:nvPr/>
          </p:nvSpPr>
          <p:spPr>
            <a:xfrm>
              <a:off x="408946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7"/>
            <p:cNvSpPr/>
            <p:nvPr/>
          </p:nvSpPr>
          <p:spPr>
            <a:xfrm>
              <a:off x="4684634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8"/>
            <p:cNvSpPr/>
            <p:nvPr/>
          </p:nvSpPr>
          <p:spPr>
            <a:xfrm>
              <a:off x="464856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9"/>
            <p:cNvSpPr/>
            <p:nvPr/>
          </p:nvSpPr>
          <p:spPr>
            <a:xfrm>
              <a:off x="4720705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10"/>
            <p:cNvSpPr/>
            <p:nvPr/>
          </p:nvSpPr>
          <p:spPr>
            <a:xfrm>
              <a:off x="455838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1"/>
            <p:cNvSpPr/>
            <p:nvPr/>
          </p:nvSpPr>
          <p:spPr>
            <a:xfrm>
              <a:off x="4666598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2"/>
            <p:cNvSpPr/>
            <p:nvPr/>
          </p:nvSpPr>
          <p:spPr>
            <a:xfrm>
              <a:off x="4648563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3"/>
            <p:cNvSpPr/>
            <p:nvPr/>
          </p:nvSpPr>
          <p:spPr>
            <a:xfrm>
              <a:off x="468463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4"/>
            <p:cNvSpPr/>
            <p:nvPr/>
          </p:nvSpPr>
          <p:spPr>
            <a:xfrm>
              <a:off x="4432138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5"/>
            <p:cNvSpPr/>
            <p:nvPr/>
          </p:nvSpPr>
          <p:spPr>
            <a:xfrm>
              <a:off x="466659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6"/>
            <p:cNvSpPr/>
            <p:nvPr/>
          </p:nvSpPr>
          <p:spPr>
            <a:xfrm>
              <a:off x="454035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7"/>
            <p:cNvSpPr/>
            <p:nvPr/>
          </p:nvSpPr>
          <p:spPr>
            <a:xfrm>
              <a:off x="446820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8"/>
            <p:cNvSpPr/>
            <p:nvPr/>
          </p:nvSpPr>
          <p:spPr>
            <a:xfrm>
              <a:off x="4594457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9"/>
            <p:cNvSpPr/>
            <p:nvPr/>
          </p:nvSpPr>
          <p:spPr>
            <a:xfrm>
              <a:off x="455838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20"/>
            <p:cNvSpPr/>
            <p:nvPr/>
          </p:nvSpPr>
          <p:spPr>
            <a:xfrm>
              <a:off x="468463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1"/>
            <p:cNvSpPr/>
            <p:nvPr/>
          </p:nvSpPr>
          <p:spPr>
            <a:xfrm>
              <a:off x="4486244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2"/>
            <p:cNvSpPr/>
            <p:nvPr/>
          </p:nvSpPr>
          <p:spPr>
            <a:xfrm>
              <a:off x="463052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3"/>
            <p:cNvSpPr/>
            <p:nvPr/>
          </p:nvSpPr>
          <p:spPr>
            <a:xfrm>
              <a:off x="4648563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4"/>
            <p:cNvSpPr/>
            <p:nvPr/>
          </p:nvSpPr>
          <p:spPr>
            <a:xfrm>
              <a:off x="457642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5"/>
            <p:cNvSpPr/>
            <p:nvPr/>
          </p:nvSpPr>
          <p:spPr>
            <a:xfrm>
              <a:off x="4648563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6"/>
            <p:cNvSpPr/>
            <p:nvPr/>
          </p:nvSpPr>
          <p:spPr>
            <a:xfrm>
              <a:off x="4540350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7"/>
            <p:cNvSpPr/>
            <p:nvPr/>
          </p:nvSpPr>
          <p:spPr>
            <a:xfrm>
              <a:off x="4702669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8"/>
            <p:cNvSpPr/>
            <p:nvPr/>
          </p:nvSpPr>
          <p:spPr>
            <a:xfrm>
              <a:off x="455838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9"/>
            <p:cNvSpPr/>
            <p:nvPr/>
          </p:nvSpPr>
          <p:spPr>
            <a:xfrm>
              <a:off x="472070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30"/>
            <p:cNvSpPr/>
            <p:nvPr/>
          </p:nvSpPr>
          <p:spPr>
            <a:xfrm>
              <a:off x="468463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1"/>
            <p:cNvSpPr/>
            <p:nvPr/>
          </p:nvSpPr>
          <p:spPr>
            <a:xfrm>
              <a:off x="461249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2"/>
            <p:cNvSpPr/>
            <p:nvPr/>
          </p:nvSpPr>
          <p:spPr>
            <a:xfrm>
              <a:off x="463052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3"/>
            <p:cNvSpPr/>
            <p:nvPr/>
          </p:nvSpPr>
          <p:spPr>
            <a:xfrm>
              <a:off x="470266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4"/>
            <p:cNvSpPr/>
            <p:nvPr/>
          </p:nvSpPr>
          <p:spPr>
            <a:xfrm>
              <a:off x="4738740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5"/>
            <p:cNvSpPr/>
            <p:nvPr/>
          </p:nvSpPr>
          <p:spPr>
            <a:xfrm>
              <a:off x="4648563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6"/>
            <p:cNvSpPr/>
            <p:nvPr/>
          </p:nvSpPr>
          <p:spPr>
            <a:xfrm>
              <a:off x="4468209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7"/>
            <p:cNvSpPr/>
            <p:nvPr/>
          </p:nvSpPr>
          <p:spPr>
            <a:xfrm>
              <a:off x="452231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8"/>
            <p:cNvSpPr/>
            <p:nvPr/>
          </p:nvSpPr>
          <p:spPr>
            <a:xfrm>
              <a:off x="450428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9"/>
            <p:cNvSpPr/>
            <p:nvPr/>
          </p:nvSpPr>
          <p:spPr>
            <a:xfrm>
              <a:off x="45403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40"/>
            <p:cNvSpPr/>
            <p:nvPr/>
          </p:nvSpPr>
          <p:spPr>
            <a:xfrm>
              <a:off x="475677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1"/>
            <p:cNvSpPr/>
            <p:nvPr/>
          </p:nvSpPr>
          <p:spPr>
            <a:xfrm>
              <a:off x="464856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2"/>
            <p:cNvSpPr/>
            <p:nvPr/>
          </p:nvSpPr>
          <p:spPr>
            <a:xfrm>
              <a:off x="4648563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3"/>
            <p:cNvSpPr/>
            <p:nvPr/>
          </p:nvSpPr>
          <p:spPr>
            <a:xfrm>
              <a:off x="468463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4"/>
            <p:cNvSpPr/>
            <p:nvPr/>
          </p:nvSpPr>
          <p:spPr>
            <a:xfrm>
              <a:off x="463052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5"/>
            <p:cNvSpPr/>
            <p:nvPr/>
          </p:nvSpPr>
          <p:spPr>
            <a:xfrm>
              <a:off x="457642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6"/>
            <p:cNvSpPr/>
            <p:nvPr/>
          </p:nvSpPr>
          <p:spPr>
            <a:xfrm>
              <a:off x="455838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7"/>
            <p:cNvSpPr/>
            <p:nvPr/>
          </p:nvSpPr>
          <p:spPr>
            <a:xfrm>
              <a:off x="4630528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8"/>
            <p:cNvSpPr/>
            <p:nvPr/>
          </p:nvSpPr>
          <p:spPr>
            <a:xfrm>
              <a:off x="4666598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9"/>
            <p:cNvSpPr/>
            <p:nvPr/>
          </p:nvSpPr>
          <p:spPr>
            <a:xfrm>
              <a:off x="455838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50"/>
            <p:cNvSpPr/>
            <p:nvPr/>
          </p:nvSpPr>
          <p:spPr>
            <a:xfrm>
              <a:off x="4432138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1"/>
            <p:cNvSpPr/>
            <p:nvPr/>
          </p:nvSpPr>
          <p:spPr>
            <a:xfrm>
              <a:off x="459445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2"/>
            <p:cNvSpPr/>
            <p:nvPr/>
          </p:nvSpPr>
          <p:spPr>
            <a:xfrm>
              <a:off x="459445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3"/>
            <p:cNvSpPr/>
            <p:nvPr/>
          </p:nvSpPr>
          <p:spPr>
            <a:xfrm>
              <a:off x="459445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4"/>
            <p:cNvSpPr/>
            <p:nvPr/>
          </p:nvSpPr>
          <p:spPr>
            <a:xfrm>
              <a:off x="461249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5"/>
            <p:cNvSpPr/>
            <p:nvPr/>
          </p:nvSpPr>
          <p:spPr>
            <a:xfrm>
              <a:off x="437803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6"/>
            <p:cNvSpPr/>
            <p:nvPr/>
          </p:nvSpPr>
          <p:spPr>
            <a:xfrm>
              <a:off x="457642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7"/>
            <p:cNvSpPr/>
            <p:nvPr/>
          </p:nvSpPr>
          <p:spPr>
            <a:xfrm>
              <a:off x="491909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8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9"/>
            <p:cNvSpPr/>
            <p:nvPr/>
          </p:nvSpPr>
          <p:spPr>
            <a:xfrm>
              <a:off x="4901059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60"/>
            <p:cNvSpPr/>
            <p:nvPr/>
          </p:nvSpPr>
          <p:spPr>
            <a:xfrm>
              <a:off x="4846953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1"/>
            <p:cNvSpPr/>
            <p:nvPr/>
          </p:nvSpPr>
          <p:spPr>
            <a:xfrm>
              <a:off x="4883024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2"/>
            <p:cNvSpPr/>
            <p:nvPr/>
          </p:nvSpPr>
          <p:spPr>
            <a:xfrm>
              <a:off x="5027307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3"/>
            <p:cNvSpPr/>
            <p:nvPr/>
          </p:nvSpPr>
          <p:spPr>
            <a:xfrm>
              <a:off x="4648563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4"/>
            <p:cNvSpPr/>
            <p:nvPr/>
          </p:nvSpPr>
          <p:spPr>
            <a:xfrm>
              <a:off x="4973201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5"/>
            <p:cNvSpPr/>
            <p:nvPr/>
          </p:nvSpPr>
          <p:spPr>
            <a:xfrm>
              <a:off x="488302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6"/>
            <p:cNvSpPr/>
            <p:nvPr/>
          </p:nvSpPr>
          <p:spPr>
            <a:xfrm>
              <a:off x="4937130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7"/>
            <p:cNvSpPr/>
            <p:nvPr/>
          </p:nvSpPr>
          <p:spPr>
            <a:xfrm>
              <a:off x="4756776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8"/>
            <p:cNvSpPr/>
            <p:nvPr/>
          </p:nvSpPr>
          <p:spPr>
            <a:xfrm>
              <a:off x="479284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9"/>
            <p:cNvSpPr/>
            <p:nvPr/>
          </p:nvSpPr>
          <p:spPr>
            <a:xfrm>
              <a:off x="4828917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70"/>
            <p:cNvSpPr/>
            <p:nvPr/>
          </p:nvSpPr>
          <p:spPr>
            <a:xfrm>
              <a:off x="473874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1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2"/>
            <p:cNvSpPr/>
            <p:nvPr/>
          </p:nvSpPr>
          <p:spPr>
            <a:xfrm>
              <a:off x="479284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3"/>
            <p:cNvSpPr/>
            <p:nvPr/>
          </p:nvSpPr>
          <p:spPr>
            <a:xfrm>
              <a:off x="482891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4"/>
            <p:cNvSpPr/>
            <p:nvPr/>
          </p:nvSpPr>
          <p:spPr>
            <a:xfrm>
              <a:off x="504534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5"/>
            <p:cNvSpPr/>
            <p:nvPr/>
          </p:nvSpPr>
          <p:spPr>
            <a:xfrm>
              <a:off x="508141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6"/>
            <p:cNvSpPr/>
            <p:nvPr/>
          </p:nvSpPr>
          <p:spPr>
            <a:xfrm>
              <a:off x="4738740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7"/>
            <p:cNvSpPr/>
            <p:nvPr/>
          </p:nvSpPr>
          <p:spPr>
            <a:xfrm>
              <a:off x="486498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8"/>
            <p:cNvSpPr/>
            <p:nvPr/>
          </p:nvSpPr>
          <p:spPr>
            <a:xfrm>
              <a:off x="472070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9"/>
            <p:cNvSpPr/>
            <p:nvPr/>
          </p:nvSpPr>
          <p:spPr>
            <a:xfrm>
              <a:off x="504534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80"/>
            <p:cNvSpPr/>
            <p:nvPr/>
          </p:nvSpPr>
          <p:spPr>
            <a:xfrm>
              <a:off x="472070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1"/>
            <p:cNvSpPr/>
            <p:nvPr/>
          </p:nvSpPr>
          <p:spPr>
            <a:xfrm>
              <a:off x="486498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2"/>
            <p:cNvSpPr/>
            <p:nvPr/>
          </p:nvSpPr>
          <p:spPr>
            <a:xfrm>
              <a:off x="4919095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3"/>
            <p:cNvSpPr/>
            <p:nvPr/>
          </p:nvSpPr>
          <p:spPr>
            <a:xfrm>
              <a:off x="4702669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4"/>
            <p:cNvSpPr/>
            <p:nvPr/>
          </p:nvSpPr>
          <p:spPr>
            <a:xfrm>
              <a:off x="472070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5"/>
            <p:cNvSpPr/>
            <p:nvPr/>
          </p:nvSpPr>
          <p:spPr>
            <a:xfrm>
              <a:off x="484695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6"/>
            <p:cNvSpPr/>
            <p:nvPr/>
          </p:nvSpPr>
          <p:spPr>
            <a:xfrm>
              <a:off x="4883024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7"/>
            <p:cNvSpPr/>
            <p:nvPr/>
          </p:nvSpPr>
          <p:spPr>
            <a:xfrm>
              <a:off x="4937130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8"/>
            <p:cNvSpPr/>
            <p:nvPr/>
          </p:nvSpPr>
          <p:spPr>
            <a:xfrm>
              <a:off x="4991236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9"/>
            <p:cNvSpPr/>
            <p:nvPr/>
          </p:nvSpPr>
          <p:spPr>
            <a:xfrm>
              <a:off x="484695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90"/>
            <p:cNvSpPr/>
            <p:nvPr/>
          </p:nvSpPr>
          <p:spPr>
            <a:xfrm>
              <a:off x="475677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1"/>
            <p:cNvSpPr/>
            <p:nvPr/>
          </p:nvSpPr>
          <p:spPr>
            <a:xfrm>
              <a:off x="4846953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2"/>
            <p:cNvSpPr/>
            <p:nvPr/>
          </p:nvSpPr>
          <p:spPr>
            <a:xfrm>
              <a:off x="4937130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3"/>
            <p:cNvSpPr/>
            <p:nvPr/>
          </p:nvSpPr>
          <p:spPr>
            <a:xfrm>
              <a:off x="4846953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4"/>
            <p:cNvSpPr/>
            <p:nvPr/>
          </p:nvSpPr>
          <p:spPr>
            <a:xfrm>
              <a:off x="4828917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5"/>
            <p:cNvSpPr/>
            <p:nvPr/>
          </p:nvSpPr>
          <p:spPr>
            <a:xfrm>
              <a:off x="4702669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6"/>
            <p:cNvSpPr/>
            <p:nvPr/>
          </p:nvSpPr>
          <p:spPr>
            <a:xfrm>
              <a:off x="481088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7"/>
            <p:cNvSpPr/>
            <p:nvPr/>
          </p:nvSpPr>
          <p:spPr>
            <a:xfrm>
              <a:off x="4846953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8"/>
            <p:cNvSpPr/>
            <p:nvPr/>
          </p:nvSpPr>
          <p:spPr>
            <a:xfrm>
              <a:off x="4756776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9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400"/>
            <p:cNvSpPr/>
            <p:nvPr/>
          </p:nvSpPr>
          <p:spPr>
            <a:xfrm>
              <a:off x="490105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1"/>
            <p:cNvSpPr/>
            <p:nvPr/>
          </p:nvSpPr>
          <p:spPr>
            <a:xfrm>
              <a:off x="486498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2"/>
            <p:cNvSpPr/>
            <p:nvPr/>
          </p:nvSpPr>
          <p:spPr>
            <a:xfrm>
              <a:off x="477481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3"/>
            <p:cNvSpPr/>
            <p:nvPr/>
          </p:nvSpPr>
          <p:spPr>
            <a:xfrm>
              <a:off x="473874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4"/>
            <p:cNvSpPr/>
            <p:nvPr/>
          </p:nvSpPr>
          <p:spPr>
            <a:xfrm>
              <a:off x="477481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t1405"/>
            <p:cNvSpPr/>
            <p:nvPr/>
          </p:nvSpPr>
          <p:spPr>
            <a:xfrm>
              <a:off x="481088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t1406"/>
            <p:cNvSpPr/>
            <p:nvPr/>
          </p:nvSpPr>
          <p:spPr>
            <a:xfrm>
              <a:off x="475677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g1407"/>
            <p:cNvSpPr/>
            <p:nvPr/>
          </p:nvSpPr>
          <p:spPr>
            <a:xfrm>
              <a:off x="3997391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8"/>
            <p:cNvSpPr/>
            <p:nvPr/>
          </p:nvSpPr>
          <p:spPr>
            <a:xfrm>
              <a:off x="408946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9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10"/>
            <p:cNvSpPr/>
            <p:nvPr/>
          </p:nvSpPr>
          <p:spPr>
            <a:xfrm>
              <a:off x="407142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1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2"/>
            <p:cNvSpPr/>
            <p:nvPr/>
          </p:nvSpPr>
          <p:spPr>
            <a:xfrm>
              <a:off x="4089465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3"/>
            <p:cNvSpPr/>
            <p:nvPr/>
          </p:nvSpPr>
          <p:spPr>
            <a:xfrm>
              <a:off x="4143571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4"/>
            <p:cNvSpPr/>
            <p:nvPr/>
          </p:nvSpPr>
          <p:spPr>
            <a:xfrm>
              <a:off x="408946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5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6"/>
            <p:cNvSpPr/>
            <p:nvPr/>
          </p:nvSpPr>
          <p:spPr>
            <a:xfrm>
              <a:off x="4089465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7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8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9"/>
            <p:cNvSpPr/>
            <p:nvPr/>
          </p:nvSpPr>
          <p:spPr>
            <a:xfrm>
              <a:off x="412553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20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1"/>
            <p:cNvSpPr/>
            <p:nvPr/>
          </p:nvSpPr>
          <p:spPr>
            <a:xfrm>
              <a:off x="40353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2"/>
            <p:cNvSpPr/>
            <p:nvPr/>
          </p:nvSpPr>
          <p:spPr>
            <a:xfrm>
              <a:off x="4053394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3"/>
            <p:cNvSpPr/>
            <p:nvPr/>
          </p:nvSpPr>
          <p:spPr>
            <a:xfrm>
              <a:off x="4107500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4"/>
            <p:cNvSpPr/>
            <p:nvPr/>
          </p:nvSpPr>
          <p:spPr>
            <a:xfrm>
              <a:off x="4071429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5"/>
            <p:cNvSpPr/>
            <p:nvPr/>
          </p:nvSpPr>
          <p:spPr>
            <a:xfrm>
              <a:off x="408946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6"/>
            <p:cNvSpPr/>
            <p:nvPr/>
          </p:nvSpPr>
          <p:spPr>
            <a:xfrm>
              <a:off x="414357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7"/>
            <p:cNvSpPr/>
            <p:nvPr/>
          </p:nvSpPr>
          <p:spPr>
            <a:xfrm>
              <a:off x="410750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8"/>
            <p:cNvSpPr/>
            <p:nvPr/>
          </p:nvSpPr>
          <p:spPr>
            <a:xfrm>
              <a:off x="414357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9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30"/>
            <p:cNvSpPr/>
            <p:nvPr/>
          </p:nvSpPr>
          <p:spPr>
            <a:xfrm>
              <a:off x="4017323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1"/>
            <p:cNvSpPr/>
            <p:nvPr/>
          </p:nvSpPr>
          <p:spPr>
            <a:xfrm>
              <a:off x="414357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2"/>
            <p:cNvSpPr/>
            <p:nvPr/>
          </p:nvSpPr>
          <p:spPr>
            <a:xfrm>
              <a:off x="417964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3"/>
            <p:cNvSpPr/>
            <p:nvPr/>
          </p:nvSpPr>
          <p:spPr>
            <a:xfrm>
              <a:off x="412553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4"/>
            <p:cNvSpPr/>
            <p:nvPr/>
          </p:nvSpPr>
          <p:spPr>
            <a:xfrm>
              <a:off x="412553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5"/>
            <p:cNvSpPr/>
            <p:nvPr/>
          </p:nvSpPr>
          <p:spPr>
            <a:xfrm>
              <a:off x="410750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6"/>
            <p:cNvSpPr/>
            <p:nvPr/>
          </p:nvSpPr>
          <p:spPr>
            <a:xfrm>
              <a:off x="408946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7"/>
            <p:cNvSpPr/>
            <p:nvPr/>
          </p:nvSpPr>
          <p:spPr>
            <a:xfrm>
              <a:off x="412553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8"/>
            <p:cNvSpPr/>
            <p:nvPr/>
          </p:nvSpPr>
          <p:spPr>
            <a:xfrm>
              <a:off x="412553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9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40"/>
            <p:cNvSpPr/>
            <p:nvPr/>
          </p:nvSpPr>
          <p:spPr>
            <a:xfrm>
              <a:off x="4107500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1"/>
            <p:cNvSpPr/>
            <p:nvPr/>
          </p:nvSpPr>
          <p:spPr>
            <a:xfrm>
              <a:off x="4089465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2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3"/>
            <p:cNvSpPr/>
            <p:nvPr/>
          </p:nvSpPr>
          <p:spPr>
            <a:xfrm>
              <a:off x="405339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4"/>
            <p:cNvSpPr/>
            <p:nvPr/>
          </p:nvSpPr>
          <p:spPr>
            <a:xfrm>
              <a:off x="407142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5"/>
            <p:cNvSpPr/>
            <p:nvPr/>
          </p:nvSpPr>
          <p:spPr>
            <a:xfrm>
              <a:off x="4089465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6"/>
            <p:cNvSpPr/>
            <p:nvPr/>
          </p:nvSpPr>
          <p:spPr>
            <a:xfrm>
              <a:off x="407142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7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8"/>
            <p:cNvSpPr/>
            <p:nvPr/>
          </p:nvSpPr>
          <p:spPr>
            <a:xfrm>
              <a:off x="407142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9"/>
            <p:cNvSpPr/>
            <p:nvPr/>
          </p:nvSpPr>
          <p:spPr>
            <a:xfrm>
              <a:off x="4071429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50"/>
            <p:cNvSpPr/>
            <p:nvPr/>
          </p:nvSpPr>
          <p:spPr>
            <a:xfrm>
              <a:off x="407142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1"/>
            <p:cNvSpPr/>
            <p:nvPr/>
          </p:nvSpPr>
          <p:spPr>
            <a:xfrm>
              <a:off x="412553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2"/>
            <p:cNvSpPr/>
            <p:nvPr/>
          </p:nvSpPr>
          <p:spPr>
            <a:xfrm>
              <a:off x="4179642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3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4"/>
            <p:cNvSpPr/>
            <p:nvPr/>
          </p:nvSpPr>
          <p:spPr>
            <a:xfrm>
              <a:off x="4125535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5"/>
            <p:cNvSpPr/>
            <p:nvPr/>
          </p:nvSpPr>
          <p:spPr>
            <a:xfrm>
              <a:off x="408946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6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7"/>
            <p:cNvSpPr/>
            <p:nvPr/>
          </p:nvSpPr>
          <p:spPr>
            <a:xfrm>
              <a:off x="4089465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8"/>
            <p:cNvSpPr/>
            <p:nvPr/>
          </p:nvSpPr>
          <p:spPr>
            <a:xfrm>
              <a:off x="468463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9"/>
            <p:cNvSpPr/>
            <p:nvPr/>
          </p:nvSpPr>
          <p:spPr>
            <a:xfrm>
              <a:off x="464856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60"/>
            <p:cNvSpPr/>
            <p:nvPr/>
          </p:nvSpPr>
          <p:spPr>
            <a:xfrm>
              <a:off x="472070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1"/>
            <p:cNvSpPr/>
            <p:nvPr/>
          </p:nvSpPr>
          <p:spPr>
            <a:xfrm>
              <a:off x="455838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2"/>
            <p:cNvSpPr/>
            <p:nvPr/>
          </p:nvSpPr>
          <p:spPr>
            <a:xfrm>
              <a:off x="46665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3"/>
            <p:cNvSpPr/>
            <p:nvPr/>
          </p:nvSpPr>
          <p:spPr>
            <a:xfrm>
              <a:off x="464856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4"/>
            <p:cNvSpPr/>
            <p:nvPr/>
          </p:nvSpPr>
          <p:spPr>
            <a:xfrm>
              <a:off x="4684634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5"/>
            <p:cNvSpPr/>
            <p:nvPr/>
          </p:nvSpPr>
          <p:spPr>
            <a:xfrm>
              <a:off x="4432138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6"/>
            <p:cNvSpPr/>
            <p:nvPr/>
          </p:nvSpPr>
          <p:spPr>
            <a:xfrm>
              <a:off x="466659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7"/>
            <p:cNvSpPr/>
            <p:nvPr/>
          </p:nvSpPr>
          <p:spPr>
            <a:xfrm>
              <a:off x="45403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8"/>
            <p:cNvSpPr/>
            <p:nvPr/>
          </p:nvSpPr>
          <p:spPr>
            <a:xfrm>
              <a:off x="4468209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9"/>
            <p:cNvSpPr/>
            <p:nvPr/>
          </p:nvSpPr>
          <p:spPr>
            <a:xfrm>
              <a:off x="459445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70"/>
            <p:cNvSpPr/>
            <p:nvPr/>
          </p:nvSpPr>
          <p:spPr>
            <a:xfrm>
              <a:off x="455838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1"/>
            <p:cNvSpPr/>
            <p:nvPr/>
          </p:nvSpPr>
          <p:spPr>
            <a:xfrm>
              <a:off x="468463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2"/>
            <p:cNvSpPr/>
            <p:nvPr/>
          </p:nvSpPr>
          <p:spPr>
            <a:xfrm>
              <a:off x="448624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3"/>
            <p:cNvSpPr/>
            <p:nvPr/>
          </p:nvSpPr>
          <p:spPr>
            <a:xfrm>
              <a:off x="4630528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4"/>
            <p:cNvSpPr/>
            <p:nvPr/>
          </p:nvSpPr>
          <p:spPr>
            <a:xfrm>
              <a:off x="46485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5"/>
            <p:cNvSpPr/>
            <p:nvPr/>
          </p:nvSpPr>
          <p:spPr>
            <a:xfrm>
              <a:off x="457642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6"/>
            <p:cNvSpPr/>
            <p:nvPr/>
          </p:nvSpPr>
          <p:spPr>
            <a:xfrm>
              <a:off x="464856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7"/>
            <p:cNvSpPr/>
            <p:nvPr/>
          </p:nvSpPr>
          <p:spPr>
            <a:xfrm>
              <a:off x="454035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8"/>
            <p:cNvSpPr/>
            <p:nvPr/>
          </p:nvSpPr>
          <p:spPr>
            <a:xfrm>
              <a:off x="470266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9"/>
            <p:cNvSpPr/>
            <p:nvPr/>
          </p:nvSpPr>
          <p:spPr>
            <a:xfrm>
              <a:off x="455838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80"/>
            <p:cNvSpPr/>
            <p:nvPr/>
          </p:nvSpPr>
          <p:spPr>
            <a:xfrm>
              <a:off x="4720705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1"/>
            <p:cNvSpPr/>
            <p:nvPr/>
          </p:nvSpPr>
          <p:spPr>
            <a:xfrm>
              <a:off x="468463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2"/>
            <p:cNvSpPr/>
            <p:nvPr/>
          </p:nvSpPr>
          <p:spPr>
            <a:xfrm>
              <a:off x="461249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3"/>
            <p:cNvSpPr/>
            <p:nvPr/>
          </p:nvSpPr>
          <p:spPr>
            <a:xfrm>
              <a:off x="463052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4"/>
            <p:cNvSpPr/>
            <p:nvPr/>
          </p:nvSpPr>
          <p:spPr>
            <a:xfrm>
              <a:off x="470266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5"/>
            <p:cNvSpPr/>
            <p:nvPr/>
          </p:nvSpPr>
          <p:spPr>
            <a:xfrm>
              <a:off x="4738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6"/>
            <p:cNvSpPr/>
            <p:nvPr/>
          </p:nvSpPr>
          <p:spPr>
            <a:xfrm>
              <a:off x="464856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7"/>
            <p:cNvSpPr/>
            <p:nvPr/>
          </p:nvSpPr>
          <p:spPr>
            <a:xfrm>
              <a:off x="4468209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8"/>
            <p:cNvSpPr/>
            <p:nvPr/>
          </p:nvSpPr>
          <p:spPr>
            <a:xfrm>
              <a:off x="452231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9"/>
            <p:cNvSpPr/>
            <p:nvPr/>
          </p:nvSpPr>
          <p:spPr>
            <a:xfrm>
              <a:off x="4504280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90"/>
            <p:cNvSpPr/>
            <p:nvPr/>
          </p:nvSpPr>
          <p:spPr>
            <a:xfrm>
              <a:off x="45403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1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2"/>
            <p:cNvSpPr/>
            <p:nvPr/>
          </p:nvSpPr>
          <p:spPr>
            <a:xfrm>
              <a:off x="46485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3"/>
            <p:cNvSpPr/>
            <p:nvPr/>
          </p:nvSpPr>
          <p:spPr>
            <a:xfrm>
              <a:off x="464856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4"/>
            <p:cNvSpPr/>
            <p:nvPr/>
          </p:nvSpPr>
          <p:spPr>
            <a:xfrm>
              <a:off x="46846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5"/>
            <p:cNvSpPr/>
            <p:nvPr/>
          </p:nvSpPr>
          <p:spPr>
            <a:xfrm>
              <a:off x="4630528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6"/>
            <p:cNvSpPr/>
            <p:nvPr/>
          </p:nvSpPr>
          <p:spPr>
            <a:xfrm>
              <a:off x="45764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7"/>
            <p:cNvSpPr/>
            <p:nvPr/>
          </p:nvSpPr>
          <p:spPr>
            <a:xfrm>
              <a:off x="455838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8"/>
            <p:cNvSpPr/>
            <p:nvPr/>
          </p:nvSpPr>
          <p:spPr>
            <a:xfrm>
              <a:off x="463052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9"/>
            <p:cNvSpPr/>
            <p:nvPr/>
          </p:nvSpPr>
          <p:spPr>
            <a:xfrm>
              <a:off x="46665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500"/>
            <p:cNvSpPr/>
            <p:nvPr/>
          </p:nvSpPr>
          <p:spPr>
            <a:xfrm>
              <a:off x="455838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1"/>
            <p:cNvSpPr/>
            <p:nvPr/>
          </p:nvSpPr>
          <p:spPr>
            <a:xfrm>
              <a:off x="4432138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2"/>
            <p:cNvSpPr/>
            <p:nvPr/>
          </p:nvSpPr>
          <p:spPr>
            <a:xfrm>
              <a:off x="459445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3"/>
            <p:cNvSpPr/>
            <p:nvPr/>
          </p:nvSpPr>
          <p:spPr>
            <a:xfrm>
              <a:off x="459445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4"/>
            <p:cNvSpPr/>
            <p:nvPr/>
          </p:nvSpPr>
          <p:spPr>
            <a:xfrm>
              <a:off x="459445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5"/>
            <p:cNvSpPr/>
            <p:nvPr/>
          </p:nvSpPr>
          <p:spPr>
            <a:xfrm>
              <a:off x="461249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6"/>
            <p:cNvSpPr/>
            <p:nvPr/>
          </p:nvSpPr>
          <p:spPr>
            <a:xfrm>
              <a:off x="437803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7"/>
            <p:cNvSpPr/>
            <p:nvPr/>
          </p:nvSpPr>
          <p:spPr>
            <a:xfrm>
              <a:off x="457642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8"/>
            <p:cNvSpPr/>
            <p:nvPr/>
          </p:nvSpPr>
          <p:spPr>
            <a:xfrm>
              <a:off x="4919095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9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10"/>
            <p:cNvSpPr/>
            <p:nvPr/>
          </p:nvSpPr>
          <p:spPr>
            <a:xfrm>
              <a:off x="490105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1"/>
            <p:cNvSpPr/>
            <p:nvPr/>
          </p:nvSpPr>
          <p:spPr>
            <a:xfrm>
              <a:off x="484695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2"/>
            <p:cNvSpPr/>
            <p:nvPr/>
          </p:nvSpPr>
          <p:spPr>
            <a:xfrm>
              <a:off x="48830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3"/>
            <p:cNvSpPr/>
            <p:nvPr/>
          </p:nvSpPr>
          <p:spPr>
            <a:xfrm>
              <a:off x="502730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4"/>
            <p:cNvSpPr/>
            <p:nvPr/>
          </p:nvSpPr>
          <p:spPr>
            <a:xfrm>
              <a:off x="464856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5"/>
            <p:cNvSpPr/>
            <p:nvPr/>
          </p:nvSpPr>
          <p:spPr>
            <a:xfrm>
              <a:off x="497320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6"/>
            <p:cNvSpPr/>
            <p:nvPr/>
          </p:nvSpPr>
          <p:spPr>
            <a:xfrm>
              <a:off x="4883024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7"/>
            <p:cNvSpPr/>
            <p:nvPr/>
          </p:nvSpPr>
          <p:spPr>
            <a:xfrm>
              <a:off x="493713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8"/>
            <p:cNvSpPr/>
            <p:nvPr/>
          </p:nvSpPr>
          <p:spPr>
            <a:xfrm>
              <a:off x="475677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9"/>
            <p:cNvSpPr/>
            <p:nvPr/>
          </p:nvSpPr>
          <p:spPr>
            <a:xfrm>
              <a:off x="479284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20"/>
            <p:cNvSpPr/>
            <p:nvPr/>
          </p:nvSpPr>
          <p:spPr>
            <a:xfrm>
              <a:off x="482891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1"/>
            <p:cNvSpPr/>
            <p:nvPr/>
          </p:nvSpPr>
          <p:spPr>
            <a:xfrm>
              <a:off x="4738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2"/>
            <p:cNvSpPr/>
            <p:nvPr/>
          </p:nvSpPr>
          <p:spPr>
            <a:xfrm>
              <a:off x="475677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3"/>
            <p:cNvSpPr/>
            <p:nvPr/>
          </p:nvSpPr>
          <p:spPr>
            <a:xfrm>
              <a:off x="479284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4"/>
            <p:cNvSpPr/>
            <p:nvPr/>
          </p:nvSpPr>
          <p:spPr>
            <a:xfrm>
              <a:off x="482891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5"/>
            <p:cNvSpPr/>
            <p:nvPr/>
          </p:nvSpPr>
          <p:spPr>
            <a:xfrm>
              <a:off x="5045343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6"/>
            <p:cNvSpPr/>
            <p:nvPr/>
          </p:nvSpPr>
          <p:spPr>
            <a:xfrm>
              <a:off x="5081413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7"/>
            <p:cNvSpPr/>
            <p:nvPr/>
          </p:nvSpPr>
          <p:spPr>
            <a:xfrm>
              <a:off x="4738740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8"/>
            <p:cNvSpPr/>
            <p:nvPr/>
          </p:nvSpPr>
          <p:spPr>
            <a:xfrm>
              <a:off x="486498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9"/>
            <p:cNvSpPr/>
            <p:nvPr/>
          </p:nvSpPr>
          <p:spPr>
            <a:xfrm>
              <a:off x="47207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30"/>
            <p:cNvSpPr/>
            <p:nvPr/>
          </p:nvSpPr>
          <p:spPr>
            <a:xfrm>
              <a:off x="504534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1"/>
            <p:cNvSpPr/>
            <p:nvPr/>
          </p:nvSpPr>
          <p:spPr>
            <a:xfrm>
              <a:off x="472070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2"/>
            <p:cNvSpPr/>
            <p:nvPr/>
          </p:nvSpPr>
          <p:spPr>
            <a:xfrm>
              <a:off x="486498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3"/>
            <p:cNvSpPr/>
            <p:nvPr/>
          </p:nvSpPr>
          <p:spPr>
            <a:xfrm>
              <a:off x="491909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4"/>
            <p:cNvSpPr/>
            <p:nvPr/>
          </p:nvSpPr>
          <p:spPr>
            <a:xfrm>
              <a:off x="470266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5"/>
            <p:cNvSpPr/>
            <p:nvPr/>
          </p:nvSpPr>
          <p:spPr>
            <a:xfrm>
              <a:off x="472070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6"/>
            <p:cNvSpPr/>
            <p:nvPr/>
          </p:nvSpPr>
          <p:spPr>
            <a:xfrm>
              <a:off x="484695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7"/>
            <p:cNvSpPr/>
            <p:nvPr/>
          </p:nvSpPr>
          <p:spPr>
            <a:xfrm>
              <a:off x="48830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8"/>
            <p:cNvSpPr/>
            <p:nvPr/>
          </p:nvSpPr>
          <p:spPr>
            <a:xfrm>
              <a:off x="493713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9"/>
            <p:cNvSpPr/>
            <p:nvPr/>
          </p:nvSpPr>
          <p:spPr>
            <a:xfrm>
              <a:off x="499123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40"/>
            <p:cNvSpPr/>
            <p:nvPr/>
          </p:nvSpPr>
          <p:spPr>
            <a:xfrm>
              <a:off x="484695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1"/>
            <p:cNvSpPr/>
            <p:nvPr/>
          </p:nvSpPr>
          <p:spPr>
            <a:xfrm>
              <a:off x="475677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2"/>
            <p:cNvSpPr/>
            <p:nvPr/>
          </p:nvSpPr>
          <p:spPr>
            <a:xfrm>
              <a:off x="4846953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3"/>
            <p:cNvSpPr/>
            <p:nvPr/>
          </p:nvSpPr>
          <p:spPr>
            <a:xfrm>
              <a:off x="493713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4"/>
            <p:cNvSpPr/>
            <p:nvPr/>
          </p:nvSpPr>
          <p:spPr>
            <a:xfrm>
              <a:off x="48469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5"/>
            <p:cNvSpPr/>
            <p:nvPr/>
          </p:nvSpPr>
          <p:spPr>
            <a:xfrm>
              <a:off x="4828917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6"/>
            <p:cNvSpPr/>
            <p:nvPr/>
          </p:nvSpPr>
          <p:spPr>
            <a:xfrm>
              <a:off x="470266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7"/>
            <p:cNvSpPr/>
            <p:nvPr/>
          </p:nvSpPr>
          <p:spPr>
            <a:xfrm>
              <a:off x="4810882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8"/>
            <p:cNvSpPr/>
            <p:nvPr/>
          </p:nvSpPr>
          <p:spPr>
            <a:xfrm>
              <a:off x="4846953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9"/>
            <p:cNvSpPr/>
            <p:nvPr/>
          </p:nvSpPr>
          <p:spPr>
            <a:xfrm>
              <a:off x="475677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50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1"/>
            <p:cNvSpPr/>
            <p:nvPr/>
          </p:nvSpPr>
          <p:spPr>
            <a:xfrm>
              <a:off x="490105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2"/>
            <p:cNvSpPr/>
            <p:nvPr/>
          </p:nvSpPr>
          <p:spPr>
            <a:xfrm>
              <a:off x="486498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3"/>
            <p:cNvSpPr/>
            <p:nvPr/>
          </p:nvSpPr>
          <p:spPr>
            <a:xfrm>
              <a:off x="47748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4"/>
            <p:cNvSpPr/>
            <p:nvPr/>
          </p:nvSpPr>
          <p:spPr>
            <a:xfrm>
              <a:off x="4738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5"/>
            <p:cNvSpPr/>
            <p:nvPr/>
          </p:nvSpPr>
          <p:spPr>
            <a:xfrm>
              <a:off x="47748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t1556"/>
            <p:cNvSpPr/>
            <p:nvPr/>
          </p:nvSpPr>
          <p:spPr>
            <a:xfrm>
              <a:off x="481088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pt1557"/>
            <p:cNvSpPr/>
            <p:nvPr/>
          </p:nvSpPr>
          <p:spPr>
            <a:xfrm>
              <a:off x="47567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9" name="pg1558"/>
            <p:cNvSpPr/>
            <p:nvPr/>
          </p:nvSpPr>
          <p:spPr>
            <a:xfrm>
              <a:off x="3997391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0" name="tx1559"/>
            <p:cNvSpPr/>
            <p:nvPr/>
          </p:nvSpPr>
          <p:spPr>
            <a:xfrm>
              <a:off x="4079271" y="3764828"/>
              <a:ext cx="985456" cy="16511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Petal.Length</a:t>
              </a:r>
            </a:p>
          </p:txBody>
        </p:sp>
        <p:sp>
          <p:nvSpPr>
            <p:cNvPr id="1561" name="pg1560"/>
            <p:cNvSpPr/>
            <p:nvPr/>
          </p:nvSpPr>
          <p:spPr>
            <a:xfrm>
              <a:off x="3997391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1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2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3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4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5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6"/>
            <p:cNvSpPr/>
            <p:nvPr/>
          </p:nvSpPr>
          <p:spPr>
            <a:xfrm>
              <a:off x="4143571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7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8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9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70"/>
            <p:cNvSpPr/>
            <p:nvPr/>
          </p:nvSpPr>
          <p:spPr>
            <a:xfrm>
              <a:off x="410750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1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2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3"/>
            <p:cNvSpPr/>
            <p:nvPr/>
          </p:nvSpPr>
          <p:spPr>
            <a:xfrm>
              <a:off x="408946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4"/>
            <p:cNvSpPr/>
            <p:nvPr/>
          </p:nvSpPr>
          <p:spPr>
            <a:xfrm>
              <a:off x="403535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5"/>
            <p:cNvSpPr/>
            <p:nvPr/>
          </p:nvSpPr>
          <p:spPr>
            <a:xfrm>
              <a:off x="405339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6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7"/>
            <p:cNvSpPr/>
            <p:nvPr/>
          </p:nvSpPr>
          <p:spPr>
            <a:xfrm>
              <a:off x="407142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8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9"/>
            <p:cNvSpPr/>
            <p:nvPr/>
          </p:nvSpPr>
          <p:spPr>
            <a:xfrm>
              <a:off x="414357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80"/>
            <p:cNvSpPr/>
            <p:nvPr/>
          </p:nvSpPr>
          <p:spPr>
            <a:xfrm>
              <a:off x="410750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1"/>
            <p:cNvSpPr/>
            <p:nvPr/>
          </p:nvSpPr>
          <p:spPr>
            <a:xfrm>
              <a:off x="414357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2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3"/>
            <p:cNvSpPr/>
            <p:nvPr/>
          </p:nvSpPr>
          <p:spPr>
            <a:xfrm>
              <a:off x="401732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4"/>
            <p:cNvSpPr/>
            <p:nvPr/>
          </p:nvSpPr>
          <p:spPr>
            <a:xfrm>
              <a:off x="4143571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5"/>
            <p:cNvSpPr/>
            <p:nvPr/>
          </p:nvSpPr>
          <p:spPr>
            <a:xfrm>
              <a:off x="417964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6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7"/>
            <p:cNvSpPr/>
            <p:nvPr/>
          </p:nvSpPr>
          <p:spPr>
            <a:xfrm>
              <a:off x="412553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8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9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90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1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2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3"/>
            <p:cNvSpPr/>
            <p:nvPr/>
          </p:nvSpPr>
          <p:spPr>
            <a:xfrm>
              <a:off x="410750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4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5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6"/>
            <p:cNvSpPr/>
            <p:nvPr/>
          </p:nvSpPr>
          <p:spPr>
            <a:xfrm>
              <a:off x="405339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7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8"/>
            <p:cNvSpPr/>
            <p:nvPr/>
          </p:nvSpPr>
          <p:spPr>
            <a:xfrm>
              <a:off x="408946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9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600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1"/>
            <p:cNvSpPr/>
            <p:nvPr/>
          </p:nvSpPr>
          <p:spPr>
            <a:xfrm>
              <a:off x="4071429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2"/>
            <p:cNvSpPr/>
            <p:nvPr/>
          </p:nvSpPr>
          <p:spPr>
            <a:xfrm>
              <a:off x="4071429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3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4"/>
            <p:cNvSpPr/>
            <p:nvPr/>
          </p:nvSpPr>
          <p:spPr>
            <a:xfrm>
              <a:off x="4125535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5"/>
            <p:cNvSpPr/>
            <p:nvPr/>
          </p:nvSpPr>
          <p:spPr>
            <a:xfrm>
              <a:off x="417964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6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7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8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9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10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1"/>
            <p:cNvSpPr/>
            <p:nvPr/>
          </p:nvSpPr>
          <p:spPr>
            <a:xfrm>
              <a:off x="468463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2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3"/>
            <p:cNvSpPr/>
            <p:nvPr/>
          </p:nvSpPr>
          <p:spPr>
            <a:xfrm>
              <a:off x="47207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4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5"/>
            <p:cNvSpPr/>
            <p:nvPr/>
          </p:nvSpPr>
          <p:spPr>
            <a:xfrm>
              <a:off x="466659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6"/>
            <p:cNvSpPr/>
            <p:nvPr/>
          </p:nvSpPr>
          <p:spPr>
            <a:xfrm>
              <a:off x="4648563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7"/>
            <p:cNvSpPr/>
            <p:nvPr/>
          </p:nvSpPr>
          <p:spPr>
            <a:xfrm>
              <a:off x="468463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8"/>
            <p:cNvSpPr/>
            <p:nvPr/>
          </p:nvSpPr>
          <p:spPr>
            <a:xfrm>
              <a:off x="443213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9"/>
            <p:cNvSpPr/>
            <p:nvPr/>
          </p:nvSpPr>
          <p:spPr>
            <a:xfrm>
              <a:off x="46665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20"/>
            <p:cNvSpPr/>
            <p:nvPr/>
          </p:nvSpPr>
          <p:spPr>
            <a:xfrm>
              <a:off x="4540350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1"/>
            <p:cNvSpPr/>
            <p:nvPr/>
          </p:nvSpPr>
          <p:spPr>
            <a:xfrm>
              <a:off x="4468209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2"/>
            <p:cNvSpPr/>
            <p:nvPr/>
          </p:nvSpPr>
          <p:spPr>
            <a:xfrm>
              <a:off x="459445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3"/>
            <p:cNvSpPr/>
            <p:nvPr/>
          </p:nvSpPr>
          <p:spPr>
            <a:xfrm>
              <a:off x="455838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4"/>
            <p:cNvSpPr/>
            <p:nvPr/>
          </p:nvSpPr>
          <p:spPr>
            <a:xfrm>
              <a:off x="468463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5"/>
            <p:cNvSpPr/>
            <p:nvPr/>
          </p:nvSpPr>
          <p:spPr>
            <a:xfrm>
              <a:off x="4486244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6"/>
            <p:cNvSpPr/>
            <p:nvPr/>
          </p:nvSpPr>
          <p:spPr>
            <a:xfrm>
              <a:off x="463052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7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8"/>
            <p:cNvSpPr/>
            <p:nvPr/>
          </p:nvSpPr>
          <p:spPr>
            <a:xfrm>
              <a:off x="4576421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9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30"/>
            <p:cNvSpPr/>
            <p:nvPr/>
          </p:nvSpPr>
          <p:spPr>
            <a:xfrm>
              <a:off x="454035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1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2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3"/>
            <p:cNvSpPr/>
            <p:nvPr/>
          </p:nvSpPr>
          <p:spPr>
            <a:xfrm>
              <a:off x="47207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4"/>
            <p:cNvSpPr/>
            <p:nvPr/>
          </p:nvSpPr>
          <p:spPr>
            <a:xfrm>
              <a:off x="4684634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5"/>
            <p:cNvSpPr/>
            <p:nvPr/>
          </p:nvSpPr>
          <p:spPr>
            <a:xfrm>
              <a:off x="461249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6"/>
            <p:cNvSpPr/>
            <p:nvPr/>
          </p:nvSpPr>
          <p:spPr>
            <a:xfrm>
              <a:off x="463052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7"/>
            <p:cNvSpPr/>
            <p:nvPr/>
          </p:nvSpPr>
          <p:spPr>
            <a:xfrm>
              <a:off x="470266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8"/>
            <p:cNvSpPr/>
            <p:nvPr/>
          </p:nvSpPr>
          <p:spPr>
            <a:xfrm>
              <a:off x="4738740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9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40"/>
            <p:cNvSpPr/>
            <p:nvPr/>
          </p:nvSpPr>
          <p:spPr>
            <a:xfrm>
              <a:off x="4468209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1"/>
            <p:cNvSpPr/>
            <p:nvPr/>
          </p:nvSpPr>
          <p:spPr>
            <a:xfrm>
              <a:off x="4522315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2"/>
            <p:cNvSpPr/>
            <p:nvPr/>
          </p:nvSpPr>
          <p:spPr>
            <a:xfrm>
              <a:off x="4504280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3"/>
            <p:cNvSpPr/>
            <p:nvPr/>
          </p:nvSpPr>
          <p:spPr>
            <a:xfrm>
              <a:off x="4540350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4"/>
            <p:cNvSpPr/>
            <p:nvPr/>
          </p:nvSpPr>
          <p:spPr>
            <a:xfrm>
              <a:off x="475677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5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6"/>
            <p:cNvSpPr/>
            <p:nvPr/>
          </p:nvSpPr>
          <p:spPr>
            <a:xfrm>
              <a:off x="464856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7"/>
            <p:cNvSpPr/>
            <p:nvPr/>
          </p:nvSpPr>
          <p:spPr>
            <a:xfrm>
              <a:off x="4684634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8"/>
            <p:cNvSpPr/>
            <p:nvPr/>
          </p:nvSpPr>
          <p:spPr>
            <a:xfrm>
              <a:off x="463052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9"/>
            <p:cNvSpPr/>
            <p:nvPr/>
          </p:nvSpPr>
          <p:spPr>
            <a:xfrm>
              <a:off x="45764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50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1"/>
            <p:cNvSpPr/>
            <p:nvPr/>
          </p:nvSpPr>
          <p:spPr>
            <a:xfrm>
              <a:off x="4630528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2"/>
            <p:cNvSpPr/>
            <p:nvPr/>
          </p:nvSpPr>
          <p:spPr>
            <a:xfrm>
              <a:off x="466659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3"/>
            <p:cNvSpPr/>
            <p:nvPr/>
          </p:nvSpPr>
          <p:spPr>
            <a:xfrm>
              <a:off x="455838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4"/>
            <p:cNvSpPr/>
            <p:nvPr/>
          </p:nvSpPr>
          <p:spPr>
            <a:xfrm>
              <a:off x="443213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5"/>
            <p:cNvSpPr/>
            <p:nvPr/>
          </p:nvSpPr>
          <p:spPr>
            <a:xfrm>
              <a:off x="459445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6"/>
            <p:cNvSpPr/>
            <p:nvPr/>
          </p:nvSpPr>
          <p:spPr>
            <a:xfrm>
              <a:off x="459445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7"/>
            <p:cNvSpPr/>
            <p:nvPr/>
          </p:nvSpPr>
          <p:spPr>
            <a:xfrm>
              <a:off x="459445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8"/>
            <p:cNvSpPr/>
            <p:nvPr/>
          </p:nvSpPr>
          <p:spPr>
            <a:xfrm>
              <a:off x="461249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9"/>
            <p:cNvSpPr/>
            <p:nvPr/>
          </p:nvSpPr>
          <p:spPr>
            <a:xfrm>
              <a:off x="4378031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60"/>
            <p:cNvSpPr/>
            <p:nvPr/>
          </p:nvSpPr>
          <p:spPr>
            <a:xfrm>
              <a:off x="45764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1"/>
            <p:cNvSpPr/>
            <p:nvPr/>
          </p:nvSpPr>
          <p:spPr>
            <a:xfrm>
              <a:off x="4919095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2"/>
            <p:cNvSpPr/>
            <p:nvPr/>
          </p:nvSpPr>
          <p:spPr>
            <a:xfrm>
              <a:off x="475677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3"/>
            <p:cNvSpPr/>
            <p:nvPr/>
          </p:nvSpPr>
          <p:spPr>
            <a:xfrm>
              <a:off x="4901059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4"/>
            <p:cNvSpPr/>
            <p:nvPr/>
          </p:nvSpPr>
          <p:spPr>
            <a:xfrm>
              <a:off x="484695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5"/>
            <p:cNvSpPr/>
            <p:nvPr/>
          </p:nvSpPr>
          <p:spPr>
            <a:xfrm>
              <a:off x="4883024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6"/>
            <p:cNvSpPr/>
            <p:nvPr/>
          </p:nvSpPr>
          <p:spPr>
            <a:xfrm>
              <a:off x="502730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7"/>
            <p:cNvSpPr/>
            <p:nvPr/>
          </p:nvSpPr>
          <p:spPr>
            <a:xfrm>
              <a:off x="4648563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8"/>
            <p:cNvSpPr/>
            <p:nvPr/>
          </p:nvSpPr>
          <p:spPr>
            <a:xfrm>
              <a:off x="497320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9"/>
            <p:cNvSpPr/>
            <p:nvPr/>
          </p:nvSpPr>
          <p:spPr>
            <a:xfrm>
              <a:off x="4883024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70"/>
            <p:cNvSpPr/>
            <p:nvPr/>
          </p:nvSpPr>
          <p:spPr>
            <a:xfrm>
              <a:off x="4937130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1"/>
            <p:cNvSpPr/>
            <p:nvPr/>
          </p:nvSpPr>
          <p:spPr>
            <a:xfrm>
              <a:off x="475677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2"/>
            <p:cNvSpPr/>
            <p:nvPr/>
          </p:nvSpPr>
          <p:spPr>
            <a:xfrm>
              <a:off x="479284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3"/>
            <p:cNvSpPr/>
            <p:nvPr/>
          </p:nvSpPr>
          <p:spPr>
            <a:xfrm>
              <a:off x="482891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4"/>
            <p:cNvSpPr/>
            <p:nvPr/>
          </p:nvSpPr>
          <p:spPr>
            <a:xfrm>
              <a:off x="473874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5"/>
            <p:cNvSpPr/>
            <p:nvPr/>
          </p:nvSpPr>
          <p:spPr>
            <a:xfrm>
              <a:off x="4756776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6"/>
            <p:cNvSpPr/>
            <p:nvPr/>
          </p:nvSpPr>
          <p:spPr>
            <a:xfrm>
              <a:off x="4792846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7"/>
            <p:cNvSpPr/>
            <p:nvPr/>
          </p:nvSpPr>
          <p:spPr>
            <a:xfrm>
              <a:off x="482891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8"/>
            <p:cNvSpPr/>
            <p:nvPr/>
          </p:nvSpPr>
          <p:spPr>
            <a:xfrm>
              <a:off x="504534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9"/>
            <p:cNvSpPr/>
            <p:nvPr/>
          </p:nvSpPr>
          <p:spPr>
            <a:xfrm>
              <a:off x="5081413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80"/>
            <p:cNvSpPr/>
            <p:nvPr/>
          </p:nvSpPr>
          <p:spPr>
            <a:xfrm>
              <a:off x="473874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1"/>
            <p:cNvSpPr/>
            <p:nvPr/>
          </p:nvSpPr>
          <p:spPr>
            <a:xfrm>
              <a:off x="4864988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2"/>
            <p:cNvSpPr/>
            <p:nvPr/>
          </p:nvSpPr>
          <p:spPr>
            <a:xfrm>
              <a:off x="4720705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3"/>
            <p:cNvSpPr/>
            <p:nvPr/>
          </p:nvSpPr>
          <p:spPr>
            <a:xfrm>
              <a:off x="504534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4"/>
            <p:cNvSpPr/>
            <p:nvPr/>
          </p:nvSpPr>
          <p:spPr>
            <a:xfrm>
              <a:off x="47207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5"/>
            <p:cNvSpPr/>
            <p:nvPr/>
          </p:nvSpPr>
          <p:spPr>
            <a:xfrm>
              <a:off x="4864988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6"/>
            <p:cNvSpPr/>
            <p:nvPr/>
          </p:nvSpPr>
          <p:spPr>
            <a:xfrm>
              <a:off x="491909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7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8"/>
            <p:cNvSpPr/>
            <p:nvPr/>
          </p:nvSpPr>
          <p:spPr>
            <a:xfrm>
              <a:off x="47207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9"/>
            <p:cNvSpPr/>
            <p:nvPr/>
          </p:nvSpPr>
          <p:spPr>
            <a:xfrm>
              <a:off x="4846953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90"/>
            <p:cNvSpPr/>
            <p:nvPr/>
          </p:nvSpPr>
          <p:spPr>
            <a:xfrm>
              <a:off x="488302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1"/>
            <p:cNvSpPr/>
            <p:nvPr/>
          </p:nvSpPr>
          <p:spPr>
            <a:xfrm>
              <a:off x="493713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2"/>
            <p:cNvSpPr/>
            <p:nvPr/>
          </p:nvSpPr>
          <p:spPr>
            <a:xfrm>
              <a:off x="499123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3"/>
            <p:cNvSpPr/>
            <p:nvPr/>
          </p:nvSpPr>
          <p:spPr>
            <a:xfrm>
              <a:off x="484695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4"/>
            <p:cNvSpPr/>
            <p:nvPr/>
          </p:nvSpPr>
          <p:spPr>
            <a:xfrm>
              <a:off x="475677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5"/>
            <p:cNvSpPr/>
            <p:nvPr/>
          </p:nvSpPr>
          <p:spPr>
            <a:xfrm>
              <a:off x="4846953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6"/>
            <p:cNvSpPr/>
            <p:nvPr/>
          </p:nvSpPr>
          <p:spPr>
            <a:xfrm>
              <a:off x="493713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7"/>
            <p:cNvSpPr/>
            <p:nvPr/>
          </p:nvSpPr>
          <p:spPr>
            <a:xfrm>
              <a:off x="4846953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8"/>
            <p:cNvSpPr/>
            <p:nvPr/>
          </p:nvSpPr>
          <p:spPr>
            <a:xfrm>
              <a:off x="482891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9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700"/>
            <p:cNvSpPr/>
            <p:nvPr/>
          </p:nvSpPr>
          <p:spPr>
            <a:xfrm>
              <a:off x="481088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1"/>
            <p:cNvSpPr/>
            <p:nvPr/>
          </p:nvSpPr>
          <p:spPr>
            <a:xfrm>
              <a:off x="4846953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2"/>
            <p:cNvSpPr/>
            <p:nvPr/>
          </p:nvSpPr>
          <p:spPr>
            <a:xfrm>
              <a:off x="4756776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3"/>
            <p:cNvSpPr/>
            <p:nvPr/>
          </p:nvSpPr>
          <p:spPr>
            <a:xfrm>
              <a:off x="475677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4"/>
            <p:cNvSpPr/>
            <p:nvPr/>
          </p:nvSpPr>
          <p:spPr>
            <a:xfrm>
              <a:off x="490105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5"/>
            <p:cNvSpPr/>
            <p:nvPr/>
          </p:nvSpPr>
          <p:spPr>
            <a:xfrm>
              <a:off x="4864988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6"/>
            <p:cNvSpPr/>
            <p:nvPr/>
          </p:nvSpPr>
          <p:spPr>
            <a:xfrm>
              <a:off x="477481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7"/>
            <p:cNvSpPr/>
            <p:nvPr/>
          </p:nvSpPr>
          <p:spPr>
            <a:xfrm>
              <a:off x="473874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8"/>
            <p:cNvSpPr/>
            <p:nvPr/>
          </p:nvSpPr>
          <p:spPr>
            <a:xfrm>
              <a:off x="477481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t1709"/>
            <p:cNvSpPr/>
            <p:nvPr/>
          </p:nvSpPr>
          <p:spPr>
            <a:xfrm>
              <a:off x="4810882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t1710"/>
            <p:cNvSpPr/>
            <p:nvPr/>
          </p:nvSpPr>
          <p:spPr>
            <a:xfrm>
              <a:off x="4756776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g1711"/>
            <p:cNvSpPr/>
            <p:nvPr/>
          </p:nvSpPr>
          <p:spPr>
            <a:xfrm>
              <a:off x="3997391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2"/>
            <p:cNvSpPr/>
            <p:nvPr/>
          </p:nvSpPr>
          <p:spPr>
            <a:xfrm>
              <a:off x="4039954" y="5857646"/>
              <a:ext cx="1082126" cy="0"/>
            </a:xfrm>
            <a:custGeom>
              <a:avLst/>
              <a:pathLst>
                <a:path w="1082126" h="0">
                  <a:moveTo>
                    <a:pt x="0" y="0"/>
                  </a:moveTo>
                  <a:lnTo>
                    <a:pt x="108212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3"/>
            <p:cNvSpPr/>
            <p:nvPr/>
          </p:nvSpPr>
          <p:spPr>
            <a:xfrm>
              <a:off x="403995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4"/>
            <p:cNvSpPr/>
            <p:nvPr/>
          </p:nvSpPr>
          <p:spPr>
            <a:xfrm>
              <a:off x="4220309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5"/>
            <p:cNvSpPr/>
            <p:nvPr/>
          </p:nvSpPr>
          <p:spPr>
            <a:xfrm>
              <a:off x="440066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6"/>
            <p:cNvSpPr/>
            <p:nvPr/>
          </p:nvSpPr>
          <p:spPr>
            <a:xfrm>
              <a:off x="4581017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7"/>
            <p:cNvSpPr/>
            <p:nvPr/>
          </p:nvSpPr>
          <p:spPr>
            <a:xfrm>
              <a:off x="476137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pl1718"/>
            <p:cNvSpPr/>
            <p:nvPr/>
          </p:nvSpPr>
          <p:spPr>
            <a:xfrm>
              <a:off x="4941726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0" name="pl1719"/>
            <p:cNvSpPr/>
            <p:nvPr/>
          </p:nvSpPr>
          <p:spPr>
            <a:xfrm>
              <a:off x="5122080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1" name="tx1720"/>
            <p:cNvSpPr/>
            <p:nvPr/>
          </p:nvSpPr>
          <p:spPr>
            <a:xfrm>
              <a:off x="4011984" y="6004872"/>
              <a:ext cx="55940" cy="700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1722" name="tx1721"/>
            <p:cNvSpPr/>
            <p:nvPr/>
          </p:nvSpPr>
          <p:spPr>
            <a:xfrm>
              <a:off x="4192339" y="6004332"/>
              <a:ext cx="55940" cy="7057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1723" name="tx1722"/>
            <p:cNvSpPr/>
            <p:nvPr/>
          </p:nvSpPr>
          <p:spPr>
            <a:xfrm>
              <a:off x="4372693" y="6002563"/>
              <a:ext cx="55940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1724" name="tx1723"/>
            <p:cNvSpPr/>
            <p:nvPr/>
          </p:nvSpPr>
          <p:spPr>
            <a:xfrm>
              <a:off x="4553047" y="6004381"/>
              <a:ext cx="55940" cy="7052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1725" name="tx1724"/>
            <p:cNvSpPr/>
            <p:nvPr/>
          </p:nvSpPr>
          <p:spPr>
            <a:xfrm>
              <a:off x="4733402" y="6003988"/>
              <a:ext cx="55940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726" name="tx1725"/>
            <p:cNvSpPr/>
            <p:nvPr/>
          </p:nvSpPr>
          <p:spPr>
            <a:xfrm>
              <a:off x="4913756" y="6002465"/>
              <a:ext cx="55940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727" name="tx1726"/>
            <p:cNvSpPr/>
            <p:nvPr/>
          </p:nvSpPr>
          <p:spPr>
            <a:xfrm>
              <a:off x="5094110" y="6005756"/>
              <a:ext cx="55940" cy="691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728" name="pt1727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8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9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30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1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2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3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4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5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7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8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9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40"/>
            <p:cNvSpPr/>
            <p:nvPr/>
          </p:nvSpPr>
          <p:spPr>
            <a:xfrm>
              <a:off x="403535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1"/>
            <p:cNvSpPr/>
            <p:nvPr/>
          </p:nvSpPr>
          <p:spPr>
            <a:xfrm>
              <a:off x="405339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2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3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5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7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8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9"/>
            <p:cNvSpPr/>
            <p:nvPr/>
          </p:nvSpPr>
          <p:spPr>
            <a:xfrm>
              <a:off x="401732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50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1"/>
            <p:cNvSpPr/>
            <p:nvPr/>
          </p:nvSpPr>
          <p:spPr>
            <a:xfrm>
              <a:off x="417964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2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3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4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5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6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7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8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9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60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1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2"/>
            <p:cNvSpPr/>
            <p:nvPr/>
          </p:nvSpPr>
          <p:spPr>
            <a:xfrm>
              <a:off x="405339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3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5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7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8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9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70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1"/>
            <p:cNvSpPr/>
            <p:nvPr/>
          </p:nvSpPr>
          <p:spPr>
            <a:xfrm>
              <a:off x="417964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2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3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5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6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7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8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9"/>
            <p:cNvSpPr/>
            <p:nvPr/>
          </p:nvSpPr>
          <p:spPr>
            <a:xfrm>
              <a:off x="47207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80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1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2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3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4"/>
            <p:cNvSpPr/>
            <p:nvPr/>
          </p:nvSpPr>
          <p:spPr>
            <a:xfrm>
              <a:off x="44321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5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6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7"/>
            <p:cNvSpPr/>
            <p:nvPr/>
          </p:nvSpPr>
          <p:spPr>
            <a:xfrm>
              <a:off x="446820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8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9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90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1"/>
            <p:cNvSpPr/>
            <p:nvPr/>
          </p:nvSpPr>
          <p:spPr>
            <a:xfrm>
              <a:off x="448624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2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3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4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5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6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7"/>
            <p:cNvSpPr/>
            <p:nvPr/>
          </p:nvSpPr>
          <p:spPr>
            <a:xfrm>
              <a:off x="470266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8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9"/>
            <p:cNvSpPr/>
            <p:nvPr/>
          </p:nvSpPr>
          <p:spPr>
            <a:xfrm>
              <a:off x="47207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800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1"/>
            <p:cNvSpPr/>
            <p:nvPr/>
          </p:nvSpPr>
          <p:spPr>
            <a:xfrm>
              <a:off x="46124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2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3"/>
            <p:cNvSpPr/>
            <p:nvPr/>
          </p:nvSpPr>
          <p:spPr>
            <a:xfrm>
              <a:off x="470266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4"/>
            <p:cNvSpPr/>
            <p:nvPr/>
          </p:nvSpPr>
          <p:spPr>
            <a:xfrm>
              <a:off x="4738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5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6"/>
            <p:cNvSpPr/>
            <p:nvPr/>
          </p:nvSpPr>
          <p:spPr>
            <a:xfrm>
              <a:off x="446820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7"/>
            <p:cNvSpPr/>
            <p:nvPr/>
          </p:nvSpPr>
          <p:spPr>
            <a:xfrm>
              <a:off x="45223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8"/>
            <p:cNvSpPr/>
            <p:nvPr/>
          </p:nvSpPr>
          <p:spPr>
            <a:xfrm>
              <a:off x="450428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9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10"/>
            <p:cNvSpPr/>
            <p:nvPr/>
          </p:nvSpPr>
          <p:spPr>
            <a:xfrm>
              <a:off x="475677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1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2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3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4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5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6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7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8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9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20"/>
            <p:cNvSpPr/>
            <p:nvPr/>
          </p:nvSpPr>
          <p:spPr>
            <a:xfrm>
              <a:off x="44321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1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2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3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4"/>
            <p:cNvSpPr/>
            <p:nvPr/>
          </p:nvSpPr>
          <p:spPr>
            <a:xfrm>
              <a:off x="46124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5"/>
            <p:cNvSpPr/>
            <p:nvPr/>
          </p:nvSpPr>
          <p:spPr>
            <a:xfrm>
              <a:off x="43780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6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7"/>
            <p:cNvSpPr/>
            <p:nvPr/>
          </p:nvSpPr>
          <p:spPr>
            <a:xfrm>
              <a:off x="49190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8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9"/>
            <p:cNvSpPr/>
            <p:nvPr/>
          </p:nvSpPr>
          <p:spPr>
            <a:xfrm>
              <a:off x="490105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30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1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2"/>
            <p:cNvSpPr/>
            <p:nvPr/>
          </p:nvSpPr>
          <p:spPr>
            <a:xfrm>
              <a:off x="502730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3"/>
            <p:cNvSpPr/>
            <p:nvPr/>
          </p:nvSpPr>
          <p:spPr>
            <a:xfrm>
              <a:off x="46485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4"/>
            <p:cNvSpPr/>
            <p:nvPr/>
          </p:nvSpPr>
          <p:spPr>
            <a:xfrm>
              <a:off x="49732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5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6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7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8"/>
            <p:cNvSpPr/>
            <p:nvPr/>
          </p:nvSpPr>
          <p:spPr>
            <a:xfrm>
              <a:off x="479284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9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40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1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2"/>
            <p:cNvSpPr/>
            <p:nvPr/>
          </p:nvSpPr>
          <p:spPr>
            <a:xfrm>
              <a:off x="479284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3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4"/>
            <p:cNvSpPr/>
            <p:nvPr/>
          </p:nvSpPr>
          <p:spPr>
            <a:xfrm>
              <a:off x="504534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5"/>
            <p:cNvSpPr/>
            <p:nvPr/>
          </p:nvSpPr>
          <p:spPr>
            <a:xfrm>
              <a:off x="508141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6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7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8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9"/>
            <p:cNvSpPr/>
            <p:nvPr/>
          </p:nvSpPr>
          <p:spPr>
            <a:xfrm>
              <a:off x="504534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50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1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2"/>
            <p:cNvSpPr/>
            <p:nvPr/>
          </p:nvSpPr>
          <p:spPr>
            <a:xfrm>
              <a:off x="49190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3"/>
            <p:cNvSpPr/>
            <p:nvPr/>
          </p:nvSpPr>
          <p:spPr>
            <a:xfrm>
              <a:off x="4702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4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5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6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7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8"/>
            <p:cNvSpPr/>
            <p:nvPr/>
          </p:nvSpPr>
          <p:spPr>
            <a:xfrm>
              <a:off x="499123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9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60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1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2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3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4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5"/>
            <p:cNvSpPr/>
            <p:nvPr/>
          </p:nvSpPr>
          <p:spPr>
            <a:xfrm>
              <a:off x="4702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6"/>
            <p:cNvSpPr/>
            <p:nvPr/>
          </p:nvSpPr>
          <p:spPr>
            <a:xfrm>
              <a:off x="481088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7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8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9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70"/>
            <p:cNvSpPr/>
            <p:nvPr/>
          </p:nvSpPr>
          <p:spPr>
            <a:xfrm>
              <a:off x="490105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1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t1872"/>
            <p:cNvSpPr/>
            <p:nvPr/>
          </p:nvSpPr>
          <p:spPr>
            <a:xfrm>
              <a:off x="47748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t1873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t1874"/>
            <p:cNvSpPr/>
            <p:nvPr/>
          </p:nvSpPr>
          <p:spPr>
            <a:xfrm>
              <a:off x="47748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t1875"/>
            <p:cNvSpPr/>
            <p:nvPr/>
          </p:nvSpPr>
          <p:spPr>
            <a:xfrm>
              <a:off x="481088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t1876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g1877"/>
            <p:cNvSpPr/>
            <p:nvPr/>
          </p:nvSpPr>
          <p:spPr>
            <a:xfrm>
              <a:off x="5267309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8"/>
            <p:cNvSpPr/>
            <p:nvPr/>
          </p:nvSpPr>
          <p:spPr>
            <a:xfrm>
              <a:off x="5487221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pl1879"/>
            <p:cNvSpPr/>
            <p:nvPr/>
          </p:nvSpPr>
          <p:spPr>
            <a:xfrm>
              <a:off x="54872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1" name="pl1880"/>
            <p:cNvSpPr/>
            <p:nvPr/>
          </p:nvSpPr>
          <p:spPr>
            <a:xfrm>
              <a:off x="57089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2" name="pl1881"/>
            <p:cNvSpPr/>
            <p:nvPr/>
          </p:nvSpPr>
          <p:spPr>
            <a:xfrm>
              <a:off x="59305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3" name="pl1882"/>
            <p:cNvSpPr/>
            <p:nvPr/>
          </p:nvSpPr>
          <p:spPr>
            <a:xfrm>
              <a:off x="61522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4" name="pl1883"/>
            <p:cNvSpPr/>
            <p:nvPr/>
          </p:nvSpPr>
          <p:spPr>
            <a:xfrm>
              <a:off x="6373964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tx1884"/>
            <p:cNvSpPr/>
            <p:nvPr/>
          </p:nvSpPr>
          <p:spPr>
            <a:xfrm>
              <a:off x="5417309" y="1697667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1886" name="tx1885"/>
            <p:cNvSpPr/>
            <p:nvPr/>
          </p:nvSpPr>
          <p:spPr>
            <a:xfrm>
              <a:off x="5860680" y="1698109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1887" name="tx1886"/>
            <p:cNvSpPr/>
            <p:nvPr/>
          </p:nvSpPr>
          <p:spPr>
            <a:xfrm>
              <a:off x="6304051" y="169756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888" name="pt1887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8"/>
            <p:cNvSpPr/>
            <p:nvPr/>
          </p:nvSpPr>
          <p:spPr>
            <a:xfrm>
              <a:off x="5331579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9"/>
            <p:cNvSpPr/>
            <p:nvPr/>
          </p:nvSpPr>
          <p:spPr>
            <a:xfrm>
              <a:off x="533157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90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1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2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3"/>
            <p:cNvSpPr/>
            <p:nvPr/>
          </p:nvSpPr>
          <p:spPr>
            <a:xfrm>
              <a:off x="5375916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4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5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6"/>
            <p:cNvSpPr/>
            <p:nvPr/>
          </p:nvSpPr>
          <p:spPr>
            <a:xfrm>
              <a:off x="528724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7"/>
            <p:cNvSpPr/>
            <p:nvPr/>
          </p:nvSpPr>
          <p:spPr>
            <a:xfrm>
              <a:off x="533157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8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9"/>
            <p:cNvSpPr/>
            <p:nvPr/>
          </p:nvSpPr>
          <p:spPr>
            <a:xfrm>
              <a:off x="5287241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900"/>
            <p:cNvSpPr/>
            <p:nvPr/>
          </p:nvSpPr>
          <p:spPr>
            <a:xfrm>
              <a:off x="5287241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1"/>
            <p:cNvSpPr/>
            <p:nvPr/>
          </p:nvSpPr>
          <p:spPr>
            <a:xfrm>
              <a:off x="533157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2"/>
            <p:cNvSpPr/>
            <p:nvPr/>
          </p:nvSpPr>
          <p:spPr>
            <a:xfrm>
              <a:off x="5420253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3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4"/>
            <p:cNvSpPr/>
            <p:nvPr/>
          </p:nvSpPr>
          <p:spPr>
            <a:xfrm>
              <a:off x="537591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5"/>
            <p:cNvSpPr/>
            <p:nvPr/>
          </p:nvSpPr>
          <p:spPr>
            <a:xfrm>
              <a:off x="537591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6"/>
            <p:cNvSpPr/>
            <p:nvPr/>
          </p:nvSpPr>
          <p:spPr>
            <a:xfrm>
              <a:off x="537591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7"/>
            <p:cNvSpPr/>
            <p:nvPr/>
          </p:nvSpPr>
          <p:spPr>
            <a:xfrm>
              <a:off x="533157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8"/>
            <p:cNvSpPr/>
            <p:nvPr/>
          </p:nvSpPr>
          <p:spPr>
            <a:xfrm>
              <a:off x="542025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9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10"/>
            <p:cNvSpPr/>
            <p:nvPr/>
          </p:nvSpPr>
          <p:spPr>
            <a:xfrm>
              <a:off x="546459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1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2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3"/>
            <p:cNvSpPr/>
            <p:nvPr/>
          </p:nvSpPr>
          <p:spPr>
            <a:xfrm>
              <a:off x="5420253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4"/>
            <p:cNvSpPr/>
            <p:nvPr/>
          </p:nvSpPr>
          <p:spPr>
            <a:xfrm>
              <a:off x="5331579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5"/>
            <p:cNvSpPr/>
            <p:nvPr/>
          </p:nvSpPr>
          <p:spPr>
            <a:xfrm>
              <a:off x="5331579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6"/>
            <p:cNvSpPr/>
            <p:nvPr/>
          </p:nvSpPr>
          <p:spPr>
            <a:xfrm>
              <a:off x="533157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7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8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9"/>
            <p:cNvSpPr/>
            <p:nvPr/>
          </p:nvSpPr>
          <p:spPr>
            <a:xfrm>
              <a:off x="5287241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20"/>
            <p:cNvSpPr/>
            <p:nvPr/>
          </p:nvSpPr>
          <p:spPr>
            <a:xfrm>
              <a:off x="533157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1"/>
            <p:cNvSpPr/>
            <p:nvPr/>
          </p:nvSpPr>
          <p:spPr>
            <a:xfrm>
              <a:off x="5331579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2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3"/>
            <p:cNvSpPr/>
            <p:nvPr/>
          </p:nvSpPr>
          <p:spPr>
            <a:xfrm>
              <a:off x="533157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4"/>
            <p:cNvSpPr/>
            <p:nvPr/>
          </p:nvSpPr>
          <p:spPr>
            <a:xfrm>
              <a:off x="528724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5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6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7"/>
            <p:cNvSpPr/>
            <p:nvPr/>
          </p:nvSpPr>
          <p:spPr>
            <a:xfrm>
              <a:off x="537591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8"/>
            <p:cNvSpPr/>
            <p:nvPr/>
          </p:nvSpPr>
          <p:spPr>
            <a:xfrm>
              <a:off x="5375916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9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30"/>
            <p:cNvSpPr/>
            <p:nvPr/>
          </p:nvSpPr>
          <p:spPr>
            <a:xfrm>
              <a:off x="5508927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1"/>
            <p:cNvSpPr/>
            <p:nvPr/>
          </p:nvSpPr>
          <p:spPr>
            <a:xfrm>
              <a:off x="542025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2"/>
            <p:cNvSpPr/>
            <p:nvPr/>
          </p:nvSpPr>
          <p:spPr>
            <a:xfrm>
              <a:off x="5375916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3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4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5"/>
            <p:cNvSpPr/>
            <p:nvPr/>
          </p:nvSpPr>
          <p:spPr>
            <a:xfrm>
              <a:off x="5331579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6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7"/>
            <p:cNvSpPr/>
            <p:nvPr/>
          </p:nvSpPr>
          <p:spPr>
            <a:xfrm>
              <a:off x="5863624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8"/>
            <p:cNvSpPr/>
            <p:nvPr/>
          </p:nvSpPr>
          <p:spPr>
            <a:xfrm>
              <a:off x="590796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9"/>
            <p:cNvSpPr/>
            <p:nvPr/>
          </p:nvSpPr>
          <p:spPr>
            <a:xfrm>
              <a:off x="590796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40"/>
            <p:cNvSpPr/>
            <p:nvPr/>
          </p:nvSpPr>
          <p:spPr>
            <a:xfrm>
              <a:off x="581928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1"/>
            <p:cNvSpPr/>
            <p:nvPr/>
          </p:nvSpPr>
          <p:spPr>
            <a:xfrm>
              <a:off x="590796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2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3"/>
            <p:cNvSpPr/>
            <p:nvPr/>
          </p:nvSpPr>
          <p:spPr>
            <a:xfrm>
              <a:off x="595229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4"/>
            <p:cNvSpPr/>
            <p:nvPr/>
          </p:nvSpPr>
          <p:spPr>
            <a:xfrm>
              <a:off x="568627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5"/>
            <p:cNvSpPr/>
            <p:nvPr/>
          </p:nvSpPr>
          <p:spPr>
            <a:xfrm>
              <a:off x="5819287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6"/>
            <p:cNvSpPr/>
            <p:nvPr/>
          </p:nvSpPr>
          <p:spPr>
            <a:xfrm>
              <a:off x="586362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7"/>
            <p:cNvSpPr/>
            <p:nvPr/>
          </p:nvSpPr>
          <p:spPr>
            <a:xfrm>
              <a:off x="56862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8"/>
            <p:cNvSpPr/>
            <p:nvPr/>
          </p:nvSpPr>
          <p:spPr>
            <a:xfrm>
              <a:off x="5907961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9"/>
            <p:cNvSpPr/>
            <p:nvPr/>
          </p:nvSpPr>
          <p:spPr>
            <a:xfrm>
              <a:off x="5686275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50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1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2"/>
            <p:cNvSpPr/>
            <p:nvPr/>
          </p:nvSpPr>
          <p:spPr>
            <a:xfrm>
              <a:off x="586362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3"/>
            <p:cNvSpPr/>
            <p:nvPr/>
          </p:nvSpPr>
          <p:spPr>
            <a:xfrm>
              <a:off x="590796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4"/>
            <p:cNvSpPr/>
            <p:nvPr/>
          </p:nvSpPr>
          <p:spPr>
            <a:xfrm>
              <a:off x="5686275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5"/>
            <p:cNvSpPr/>
            <p:nvPr/>
          </p:nvSpPr>
          <p:spPr>
            <a:xfrm>
              <a:off x="590796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6"/>
            <p:cNvSpPr/>
            <p:nvPr/>
          </p:nvSpPr>
          <p:spPr>
            <a:xfrm>
              <a:off x="5730613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7"/>
            <p:cNvSpPr/>
            <p:nvPr/>
          </p:nvSpPr>
          <p:spPr>
            <a:xfrm>
              <a:off x="6040972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8"/>
            <p:cNvSpPr/>
            <p:nvPr/>
          </p:nvSpPr>
          <p:spPr>
            <a:xfrm>
              <a:off x="5819287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9"/>
            <p:cNvSpPr/>
            <p:nvPr/>
          </p:nvSpPr>
          <p:spPr>
            <a:xfrm>
              <a:off x="590796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60"/>
            <p:cNvSpPr/>
            <p:nvPr/>
          </p:nvSpPr>
          <p:spPr>
            <a:xfrm>
              <a:off x="5774950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1"/>
            <p:cNvSpPr/>
            <p:nvPr/>
          </p:nvSpPr>
          <p:spPr>
            <a:xfrm>
              <a:off x="5819287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2"/>
            <p:cNvSpPr/>
            <p:nvPr/>
          </p:nvSpPr>
          <p:spPr>
            <a:xfrm>
              <a:off x="5863624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3"/>
            <p:cNvSpPr/>
            <p:nvPr/>
          </p:nvSpPr>
          <p:spPr>
            <a:xfrm>
              <a:off x="5863624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4"/>
            <p:cNvSpPr/>
            <p:nvPr/>
          </p:nvSpPr>
          <p:spPr>
            <a:xfrm>
              <a:off x="599663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5"/>
            <p:cNvSpPr/>
            <p:nvPr/>
          </p:nvSpPr>
          <p:spPr>
            <a:xfrm>
              <a:off x="590796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6"/>
            <p:cNvSpPr/>
            <p:nvPr/>
          </p:nvSpPr>
          <p:spPr>
            <a:xfrm>
              <a:off x="568627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7"/>
            <p:cNvSpPr/>
            <p:nvPr/>
          </p:nvSpPr>
          <p:spPr>
            <a:xfrm>
              <a:off x="5730613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8"/>
            <p:cNvSpPr/>
            <p:nvPr/>
          </p:nvSpPr>
          <p:spPr>
            <a:xfrm>
              <a:off x="568627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9"/>
            <p:cNvSpPr/>
            <p:nvPr/>
          </p:nvSpPr>
          <p:spPr>
            <a:xfrm>
              <a:off x="57749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70"/>
            <p:cNvSpPr/>
            <p:nvPr/>
          </p:nvSpPr>
          <p:spPr>
            <a:xfrm>
              <a:off x="595229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1"/>
            <p:cNvSpPr/>
            <p:nvPr/>
          </p:nvSpPr>
          <p:spPr>
            <a:xfrm>
              <a:off x="590796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2"/>
            <p:cNvSpPr/>
            <p:nvPr/>
          </p:nvSpPr>
          <p:spPr>
            <a:xfrm>
              <a:off x="595229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3"/>
            <p:cNvSpPr/>
            <p:nvPr/>
          </p:nvSpPr>
          <p:spPr>
            <a:xfrm>
              <a:off x="590796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4"/>
            <p:cNvSpPr/>
            <p:nvPr/>
          </p:nvSpPr>
          <p:spPr>
            <a:xfrm>
              <a:off x="5819287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5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6"/>
            <p:cNvSpPr/>
            <p:nvPr/>
          </p:nvSpPr>
          <p:spPr>
            <a:xfrm>
              <a:off x="581928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7"/>
            <p:cNvSpPr/>
            <p:nvPr/>
          </p:nvSpPr>
          <p:spPr>
            <a:xfrm>
              <a:off x="577495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8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9"/>
            <p:cNvSpPr/>
            <p:nvPr/>
          </p:nvSpPr>
          <p:spPr>
            <a:xfrm>
              <a:off x="57749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80"/>
            <p:cNvSpPr/>
            <p:nvPr/>
          </p:nvSpPr>
          <p:spPr>
            <a:xfrm>
              <a:off x="56862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1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2"/>
            <p:cNvSpPr/>
            <p:nvPr/>
          </p:nvSpPr>
          <p:spPr>
            <a:xfrm>
              <a:off x="577495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3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4"/>
            <p:cNvSpPr/>
            <p:nvPr/>
          </p:nvSpPr>
          <p:spPr>
            <a:xfrm>
              <a:off x="5819287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5"/>
            <p:cNvSpPr/>
            <p:nvPr/>
          </p:nvSpPr>
          <p:spPr>
            <a:xfrm>
              <a:off x="573061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6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7"/>
            <p:cNvSpPr/>
            <p:nvPr/>
          </p:nvSpPr>
          <p:spPr>
            <a:xfrm>
              <a:off x="635133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8"/>
            <p:cNvSpPr/>
            <p:nvPr/>
          </p:nvSpPr>
          <p:spPr>
            <a:xfrm>
              <a:off x="608530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9"/>
            <p:cNvSpPr/>
            <p:nvPr/>
          </p:nvSpPr>
          <p:spPr>
            <a:xfrm>
              <a:off x="6173984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90"/>
            <p:cNvSpPr/>
            <p:nvPr/>
          </p:nvSpPr>
          <p:spPr>
            <a:xfrm>
              <a:off x="604097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1"/>
            <p:cNvSpPr/>
            <p:nvPr/>
          </p:nvSpPr>
          <p:spPr>
            <a:xfrm>
              <a:off x="621832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2"/>
            <p:cNvSpPr/>
            <p:nvPr/>
          </p:nvSpPr>
          <p:spPr>
            <a:xfrm>
              <a:off x="6173984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3"/>
            <p:cNvSpPr/>
            <p:nvPr/>
          </p:nvSpPr>
          <p:spPr>
            <a:xfrm>
              <a:off x="599663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4"/>
            <p:cNvSpPr/>
            <p:nvPr/>
          </p:nvSpPr>
          <p:spPr>
            <a:xfrm>
              <a:off x="6040972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5"/>
            <p:cNvSpPr/>
            <p:nvPr/>
          </p:nvSpPr>
          <p:spPr>
            <a:xfrm>
              <a:off x="604097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6"/>
            <p:cNvSpPr/>
            <p:nvPr/>
          </p:nvSpPr>
          <p:spPr>
            <a:xfrm>
              <a:off x="6351332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7"/>
            <p:cNvSpPr/>
            <p:nvPr/>
          </p:nvSpPr>
          <p:spPr>
            <a:xfrm>
              <a:off x="612964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8"/>
            <p:cNvSpPr/>
            <p:nvPr/>
          </p:nvSpPr>
          <p:spPr>
            <a:xfrm>
              <a:off x="608530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9"/>
            <p:cNvSpPr/>
            <p:nvPr/>
          </p:nvSpPr>
          <p:spPr>
            <a:xfrm>
              <a:off x="6173984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2000"/>
            <p:cNvSpPr/>
            <p:nvPr/>
          </p:nvSpPr>
          <p:spPr>
            <a:xfrm>
              <a:off x="612964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1"/>
            <p:cNvSpPr/>
            <p:nvPr/>
          </p:nvSpPr>
          <p:spPr>
            <a:xfrm>
              <a:off x="6306995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2"/>
            <p:cNvSpPr/>
            <p:nvPr/>
          </p:nvSpPr>
          <p:spPr>
            <a:xfrm>
              <a:off x="6262658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3"/>
            <p:cNvSpPr/>
            <p:nvPr/>
          </p:nvSpPr>
          <p:spPr>
            <a:xfrm>
              <a:off x="6040972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4"/>
            <p:cNvSpPr/>
            <p:nvPr/>
          </p:nvSpPr>
          <p:spPr>
            <a:xfrm>
              <a:off x="621832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5"/>
            <p:cNvSpPr/>
            <p:nvPr/>
          </p:nvSpPr>
          <p:spPr>
            <a:xfrm>
              <a:off x="6262658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6"/>
            <p:cNvSpPr/>
            <p:nvPr/>
          </p:nvSpPr>
          <p:spPr>
            <a:xfrm>
              <a:off x="590796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7"/>
            <p:cNvSpPr/>
            <p:nvPr/>
          </p:nvSpPr>
          <p:spPr>
            <a:xfrm>
              <a:off x="626265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8"/>
            <p:cNvSpPr/>
            <p:nvPr/>
          </p:nvSpPr>
          <p:spPr>
            <a:xfrm>
              <a:off x="612964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9"/>
            <p:cNvSpPr/>
            <p:nvPr/>
          </p:nvSpPr>
          <p:spPr>
            <a:xfrm>
              <a:off x="6129647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10"/>
            <p:cNvSpPr/>
            <p:nvPr/>
          </p:nvSpPr>
          <p:spPr>
            <a:xfrm>
              <a:off x="604097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1"/>
            <p:cNvSpPr/>
            <p:nvPr/>
          </p:nvSpPr>
          <p:spPr>
            <a:xfrm>
              <a:off x="617398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2"/>
            <p:cNvSpPr/>
            <p:nvPr/>
          </p:nvSpPr>
          <p:spPr>
            <a:xfrm>
              <a:off x="6040972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3"/>
            <p:cNvSpPr/>
            <p:nvPr/>
          </p:nvSpPr>
          <p:spPr>
            <a:xfrm>
              <a:off x="604097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4"/>
            <p:cNvSpPr/>
            <p:nvPr/>
          </p:nvSpPr>
          <p:spPr>
            <a:xfrm>
              <a:off x="6040972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5"/>
            <p:cNvSpPr/>
            <p:nvPr/>
          </p:nvSpPr>
          <p:spPr>
            <a:xfrm>
              <a:off x="6173984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6"/>
            <p:cNvSpPr/>
            <p:nvPr/>
          </p:nvSpPr>
          <p:spPr>
            <a:xfrm>
              <a:off x="5952298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7"/>
            <p:cNvSpPr/>
            <p:nvPr/>
          </p:nvSpPr>
          <p:spPr>
            <a:xfrm>
              <a:off x="6085309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8"/>
            <p:cNvSpPr/>
            <p:nvPr/>
          </p:nvSpPr>
          <p:spPr>
            <a:xfrm>
              <a:off x="6129647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9"/>
            <p:cNvSpPr/>
            <p:nvPr/>
          </p:nvSpPr>
          <p:spPr>
            <a:xfrm>
              <a:off x="621832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20"/>
            <p:cNvSpPr/>
            <p:nvPr/>
          </p:nvSpPr>
          <p:spPr>
            <a:xfrm>
              <a:off x="590796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1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2"/>
            <p:cNvSpPr/>
            <p:nvPr/>
          </p:nvSpPr>
          <p:spPr>
            <a:xfrm>
              <a:off x="6262658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3"/>
            <p:cNvSpPr/>
            <p:nvPr/>
          </p:nvSpPr>
          <p:spPr>
            <a:xfrm>
              <a:off x="630699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4"/>
            <p:cNvSpPr/>
            <p:nvPr/>
          </p:nvSpPr>
          <p:spPr>
            <a:xfrm>
              <a:off x="604097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5"/>
            <p:cNvSpPr/>
            <p:nvPr/>
          </p:nvSpPr>
          <p:spPr>
            <a:xfrm>
              <a:off x="6040972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6"/>
            <p:cNvSpPr/>
            <p:nvPr/>
          </p:nvSpPr>
          <p:spPr>
            <a:xfrm>
              <a:off x="6173984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7"/>
            <p:cNvSpPr/>
            <p:nvPr/>
          </p:nvSpPr>
          <p:spPr>
            <a:xfrm>
              <a:off x="630699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8"/>
            <p:cNvSpPr/>
            <p:nvPr/>
          </p:nvSpPr>
          <p:spPr>
            <a:xfrm>
              <a:off x="626265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9"/>
            <p:cNvSpPr/>
            <p:nvPr/>
          </p:nvSpPr>
          <p:spPr>
            <a:xfrm>
              <a:off x="608530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30"/>
            <p:cNvSpPr/>
            <p:nvPr/>
          </p:nvSpPr>
          <p:spPr>
            <a:xfrm>
              <a:off x="6262658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t2031"/>
            <p:cNvSpPr/>
            <p:nvPr/>
          </p:nvSpPr>
          <p:spPr>
            <a:xfrm>
              <a:off x="635133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2"/>
            <p:cNvSpPr/>
            <p:nvPr/>
          </p:nvSpPr>
          <p:spPr>
            <a:xfrm>
              <a:off x="626265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t2033"/>
            <p:cNvSpPr/>
            <p:nvPr/>
          </p:nvSpPr>
          <p:spPr>
            <a:xfrm>
              <a:off x="6085309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4"/>
            <p:cNvSpPr/>
            <p:nvPr/>
          </p:nvSpPr>
          <p:spPr>
            <a:xfrm>
              <a:off x="612964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5"/>
            <p:cNvSpPr/>
            <p:nvPr/>
          </p:nvSpPr>
          <p:spPr>
            <a:xfrm>
              <a:off x="626265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6"/>
            <p:cNvSpPr/>
            <p:nvPr/>
          </p:nvSpPr>
          <p:spPr>
            <a:xfrm>
              <a:off x="6040972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g2037"/>
            <p:cNvSpPr/>
            <p:nvPr/>
          </p:nvSpPr>
          <p:spPr>
            <a:xfrm>
              <a:off x="5267309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8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9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40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1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2"/>
            <p:cNvSpPr/>
            <p:nvPr/>
          </p:nvSpPr>
          <p:spPr>
            <a:xfrm>
              <a:off x="533157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3"/>
            <p:cNvSpPr/>
            <p:nvPr/>
          </p:nvSpPr>
          <p:spPr>
            <a:xfrm>
              <a:off x="5420253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4"/>
            <p:cNvSpPr/>
            <p:nvPr/>
          </p:nvSpPr>
          <p:spPr>
            <a:xfrm>
              <a:off x="537591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5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6"/>
            <p:cNvSpPr/>
            <p:nvPr/>
          </p:nvSpPr>
          <p:spPr>
            <a:xfrm>
              <a:off x="5331579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7"/>
            <p:cNvSpPr/>
            <p:nvPr/>
          </p:nvSpPr>
          <p:spPr>
            <a:xfrm>
              <a:off x="528724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8"/>
            <p:cNvSpPr/>
            <p:nvPr/>
          </p:nvSpPr>
          <p:spPr>
            <a:xfrm>
              <a:off x="5331579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9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50"/>
            <p:cNvSpPr/>
            <p:nvPr/>
          </p:nvSpPr>
          <p:spPr>
            <a:xfrm>
              <a:off x="528724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1"/>
            <p:cNvSpPr/>
            <p:nvPr/>
          </p:nvSpPr>
          <p:spPr>
            <a:xfrm>
              <a:off x="528724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2"/>
            <p:cNvSpPr/>
            <p:nvPr/>
          </p:nvSpPr>
          <p:spPr>
            <a:xfrm>
              <a:off x="5331579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3"/>
            <p:cNvSpPr/>
            <p:nvPr/>
          </p:nvSpPr>
          <p:spPr>
            <a:xfrm>
              <a:off x="5420253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4"/>
            <p:cNvSpPr/>
            <p:nvPr/>
          </p:nvSpPr>
          <p:spPr>
            <a:xfrm>
              <a:off x="5420253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5"/>
            <p:cNvSpPr/>
            <p:nvPr/>
          </p:nvSpPr>
          <p:spPr>
            <a:xfrm>
              <a:off x="5375916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6"/>
            <p:cNvSpPr/>
            <p:nvPr/>
          </p:nvSpPr>
          <p:spPr>
            <a:xfrm>
              <a:off x="537591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7"/>
            <p:cNvSpPr/>
            <p:nvPr/>
          </p:nvSpPr>
          <p:spPr>
            <a:xfrm>
              <a:off x="537591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8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9"/>
            <p:cNvSpPr/>
            <p:nvPr/>
          </p:nvSpPr>
          <p:spPr>
            <a:xfrm>
              <a:off x="5420253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60"/>
            <p:cNvSpPr/>
            <p:nvPr/>
          </p:nvSpPr>
          <p:spPr>
            <a:xfrm>
              <a:off x="533157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1"/>
            <p:cNvSpPr/>
            <p:nvPr/>
          </p:nvSpPr>
          <p:spPr>
            <a:xfrm>
              <a:off x="546459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2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3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4"/>
            <p:cNvSpPr/>
            <p:nvPr/>
          </p:nvSpPr>
          <p:spPr>
            <a:xfrm>
              <a:off x="54202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5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6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7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8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9"/>
            <p:cNvSpPr/>
            <p:nvPr/>
          </p:nvSpPr>
          <p:spPr>
            <a:xfrm>
              <a:off x="54202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70"/>
            <p:cNvSpPr/>
            <p:nvPr/>
          </p:nvSpPr>
          <p:spPr>
            <a:xfrm>
              <a:off x="5287241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1"/>
            <p:cNvSpPr/>
            <p:nvPr/>
          </p:nvSpPr>
          <p:spPr>
            <a:xfrm>
              <a:off x="5331579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2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3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4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5"/>
            <p:cNvSpPr/>
            <p:nvPr/>
          </p:nvSpPr>
          <p:spPr>
            <a:xfrm>
              <a:off x="5287241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6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7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8"/>
            <p:cNvSpPr/>
            <p:nvPr/>
          </p:nvSpPr>
          <p:spPr>
            <a:xfrm>
              <a:off x="5375916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9"/>
            <p:cNvSpPr/>
            <p:nvPr/>
          </p:nvSpPr>
          <p:spPr>
            <a:xfrm>
              <a:off x="537591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80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1"/>
            <p:cNvSpPr/>
            <p:nvPr/>
          </p:nvSpPr>
          <p:spPr>
            <a:xfrm>
              <a:off x="5508927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2"/>
            <p:cNvSpPr/>
            <p:nvPr/>
          </p:nvSpPr>
          <p:spPr>
            <a:xfrm>
              <a:off x="5420253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3"/>
            <p:cNvSpPr/>
            <p:nvPr/>
          </p:nvSpPr>
          <p:spPr>
            <a:xfrm>
              <a:off x="537591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4"/>
            <p:cNvSpPr/>
            <p:nvPr/>
          </p:nvSpPr>
          <p:spPr>
            <a:xfrm>
              <a:off x="5331579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5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6"/>
            <p:cNvSpPr/>
            <p:nvPr/>
          </p:nvSpPr>
          <p:spPr>
            <a:xfrm>
              <a:off x="5331579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7"/>
            <p:cNvSpPr/>
            <p:nvPr/>
          </p:nvSpPr>
          <p:spPr>
            <a:xfrm>
              <a:off x="53315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8"/>
            <p:cNvSpPr/>
            <p:nvPr/>
          </p:nvSpPr>
          <p:spPr>
            <a:xfrm>
              <a:off x="586362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9"/>
            <p:cNvSpPr/>
            <p:nvPr/>
          </p:nvSpPr>
          <p:spPr>
            <a:xfrm>
              <a:off x="590796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90"/>
            <p:cNvSpPr/>
            <p:nvPr/>
          </p:nvSpPr>
          <p:spPr>
            <a:xfrm>
              <a:off x="590796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1"/>
            <p:cNvSpPr/>
            <p:nvPr/>
          </p:nvSpPr>
          <p:spPr>
            <a:xfrm>
              <a:off x="581928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2"/>
            <p:cNvSpPr/>
            <p:nvPr/>
          </p:nvSpPr>
          <p:spPr>
            <a:xfrm>
              <a:off x="590796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3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4"/>
            <p:cNvSpPr/>
            <p:nvPr/>
          </p:nvSpPr>
          <p:spPr>
            <a:xfrm>
              <a:off x="595229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5"/>
            <p:cNvSpPr/>
            <p:nvPr/>
          </p:nvSpPr>
          <p:spPr>
            <a:xfrm>
              <a:off x="568627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6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7"/>
            <p:cNvSpPr/>
            <p:nvPr/>
          </p:nvSpPr>
          <p:spPr>
            <a:xfrm>
              <a:off x="5863624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8"/>
            <p:cNvSpPr/>
            <p:nvPr/>
          </p:nvSpPr>
          <p:spPr>
            <a:xfrm>
              <a:off x="5686275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9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100"/>
            <p:cNvSpPr/>
            <p:nvPr/>
          </p:nvSpPr>
          <p:spPr>
            <a:xfrm>
              <a:off x="5686275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1"/>
            <p:cNvSpPr/>
            <p:nvPr/>
          </p:nvSpPr>
          <p:spPr>
            <a:xfrm>
              <a:off x="586362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2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3"/>
            <p:cNvSpPr/>
            <p:nvPr/>
          </p:nvSpPr>
          <p:spPr>
            <a:xfrm>
              <a:off x="586362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4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5"/>
            <p:cNvSpPr/>
            <p:nvPr/>
          </p:nvSpPr>
          <p:spPr>
            <a:xfrm>
              <a:off x="568627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6"/>
            <p:cNvSpPr/>
            <p:nvPr/>
          </p:nvSpPr>
          <p:spPr>
            <a:xfrm>
              <a:off x="590796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7"/>
            <p:cNvSpPr/>
            <p:nvPr/>
          </p:nvSpPr>
          <p:spPr>
            <a:xfrm>
              <a:off x="573061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8"/>
            <p:cNvSpPr/>
            <p:nvPr/>
          </p:nvSpPr>
          <p:spPr>
            <a:xfrm>
              <a:off x="604097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9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10"/>
            <p:cNvSpPr/>
            <p:nvPr/>
          </p:nvSpPr>
          <p:spPr>
            <a:xfrm>
              <a:off x="590796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1"/>
            <p:cNvSpPr/>
            <p:nvPr/>
          </p:nvSpPr>
          <p:spPr>
            <a:xfrm>
              <a:off x="577495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2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3"/>
            <p:cNvSpPr/>
            <p:nvPr/>
          </p:nvSpPr>
          <p:spPr>
            <a:xfrm>
              <a:off x="5863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4"/>
            <p:cNvSpPr/>
            <p:nvPr/>
          </p:nvSpPr>
          <p:spPr>
            <a:xfrm>
              <a:off x="586362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5"/>
            <p:cNvSpPr/>
            <p:nvPr/>
          </p:nvSpPr>
          <p:spPr>
            <a:xfrm>
              <a:off x="599663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6"/>
            <p:cNvSpPr/>
            <p:nvPr/>
          </p:nvSpPr>
          <p:spPr>
            <a:xfrm>
              <a:off x="590796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7"/>
            <p:cNvSpPr/>
            <p:nvPr/>
          </p:nvSpPr>
          <p:spPr>
            <a:xfrm>
              <a:off x="5686275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8"/>
            <p:cNvSpPr/>
            <p:nvPr/>
          </p:nvSpPr>
          <p:spPr>
            <a:xfrm>
              <a:off x="5730613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9"/>
            <p:cNvSpPr/>
            <p:nvPr/>
          </p:nvSpPr>
          <p:spPr>
            <a:xfrm>
              <a:off x="568627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20"/>
            <p:cNvSpPr/>
            <p:nvPr/>
          </p:nvSpPr>
          <p:spPr>
            <a:xfrm>
              <a:off x="57749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1"/>
            <p:cNvSpPr/>
            <p:nvPr/>
          </p:nvSpPr>
          <p:spPr>
            <a:xfrm>
              <a:off x="5952298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2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3"/>
            <p:cNvSpPr/>
            <p:nvPr/>
          </p:nvSpPr>
          <p:spPr>
            <a:xfrm>
              <a:off x="595229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4"/>
            <p:cNvSpPr/>
            <p:nvPr/>
          </p:nvSpPr>
          <p:spPr>
            <a:xfrm>
              <a:off x="590796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5"/>
            <p:cNvSpPr/>
            <p:nvPr/>
          </p:nvSpPr>
          <p:spPr>
            <a:xfrm>
              <a:off x="581928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6"/>
            <p:cNvSpPr/>
            <p:nvPr/>
          </p:nvSpPr>
          <p:spPr>
            <a:xfrm>
              <a:off x="581928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7"/>
            <p:cNvSpPr/>
            <p:nvPr/>
          </p:nvSpPr>
          <p:spPr>
            <a:xfrm>
              <a:off x="581928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8"/>
            <p:cNvSpPr/>
            <p:nvPr/>
          </p:nvSpPr>
          <p:spPr>
            <a:xfrm>
              <a:off x="577495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9"/>
            <p:cNvSpPr/>
            <p:nvPr/>
          </p:nvSpPr>
          <p:spPr>
            <a:xfrm>
              <a:off x="5863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30"/>
            <p:cNvSpPr/>
            <p:nvPr/>
          </p:nvSpPr>
          <p:spPr>
            <a:xfrm>
              <a:off x="577495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1"/>
            <p:cNvSpPr/>
            <p:nvPr/>
          </p:nvSpPr>
          <p:spPr>
            <a:xfrm>
              <a:off x="5686275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2"/>
            <p:cNvSpPr/>
            <p:nvPr/>
          </p:nvSpPr>
          <p:spPr>
            <a:xfrm>
              <a:off x="581928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3"/>
            <p:cNvSpPr/>
            <p:nvPr/>
          </p:nvSpPr>
          <p:spPr>
            <a:xfrm>
              <a:off x="577495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4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5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6"/>
            <p:cNvSpPr/>
            <p:nvPr/>
          </p:nvSpPr>
          <p:spPr>
            <a:xfrm>
              <a:off x="573061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7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8"/>
            <p:cNvSpPr/>
            <p:nvPr/>
          </p:nvSpPr>
          <p:spPr>
            <a:xfrm>
              <a:off x="635133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9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40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1"/>
            <p:cNvSpPr/>
            <p:nvPr/>
          </p:nvSpPr>
          <p:spPr>
            <a:xfrm>
              <a:off x="604097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2"/>
            <p:cNvSpPr/>
            <p:nvPr/>
          </p:nvSpPr>
          <p:spPr>
            <a:xfrm>
              <a:off x="62183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3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4"/>
            <p:cNvSpPr/>
            <p:nvPr/>
          </p:nvSpPr>
          <p:spPr>
            <a:xfrm>
              <a:off x="5996635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5"/>
            <p:cNvSpPr/>
            <p:nvPr/>
          </p:nvSpPr>
          <p:spPr>
            <a:xfrm>
              <a:off x="604097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6"/>
            <p:cNvSpPr/>
            <p:nvPr/>
          </p:nvSpPr>
          <p:spPr>
            <a:xfrm>
              <a:off x="6040972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7"/>
            <p:cNvSpPr/>
            <p:nvPr/>
          </p:nvSpPr>
          <p:spPr>
            <a:xfrm>
              <a:off x="6351332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8"/>
            <p:cNvSpPr/>
            <p:nvPr/>
          </p:nvSpPr>
          <p:spPr>
            <a:xfrm>
              <a:off x="6129647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9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50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1"/>
            <p:cNvSpPr/>
            <p:nvPr/>
          </p:nvSpPr>
          <p:spPr>
            <a:xfrm>
              <a:off x="6129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2"/>
            <p:cNvSpPr/>
            <p:nvPr/>
          </p:nvSpPr>
          <p:spPr>
            <a:xfrm>
              <a:off x="630699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3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4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5"/>
            <p:cNvSpPr/>
            <p:nvPr/>
          </p:nvSpPr>
          <p:spPr>
            <a:xfrm>
              <a:off x="621832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6"/>
            <p:cNvSpPr/>
            <p:nvPr/>
          </p:nvSpPr>
          <p:spPr>
            <a:xfrm>
              <a:off x="626265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7"/>
            <p:cNvSpPr/>
            <p:nvPr/>
          </p:nvSpPr>
          <p:spPr>
            <a:xfrm>
              <a:off x="590796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8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9"/>
            <p:cNvSpPr/>
            <p:nvPr/>
          </p:nvSpPr>
          <p:spPr>
            <a:xfrm>
              <a:off x="6129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60"/>
            <p:cNvSpPr/>
            <p:nvPr/>
          </p:nvSpPr>
          <p:spPr>
            <a:xfrm>
              <a:off x="6129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1"/>
            <p:cNvSpPr/>
            <p:nvPr/>
          </p:nvSpPr>
          <p:spPr>
            <a:xfrm>
              <a:off x="6040972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2"/>
            <p:cNvSpPr/>
            <p:nvPr/>
          </p:nvSpPr>
          <p:spPr>
            <a:xfrm>
              <a:off x="6173984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3"/>
            <p:cNvSpPr/>
            <p:nvPr/>
          </p:nvSpPr>
          <p:spPr>
            <a:xfrm>
              <a:off x="604097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4"/>
            <p:cNvSpPr/>
            <p:nvPr/>
          </p:nvSpPr>
          <p:spPr>
            <a:xfrm>
              <a:off x="6040972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5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6"/>
            <p:cNvSpPr/>
            <p:nvPr/>
          </p:nvSpPr>
          <p:spPr>
            <a:xfrm>
              <a:off x="617398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7"/>
            <p:cNvSpPr/>
            <p:nvPr/>
          </p:nvSpPr>
          <p:spPr>
            <a:xfrm>
              <a:off x="59522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8"/>
            <p:cNvSpPr/>
            <p:nvPr/>
          </p:nvSpPr>
          <p:spPr>
            <a:xfrm>
              <a:off x="608530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9"/>
            <p:cNvSpPr/>
            <p:nvPr/>
          </p:nvSpPr>
          <p:spPr>
            <a:xfrm>
              <a:off x="6129647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70"/>
            <p:cNvSpPr/>
            <p:nvPr/>
          </p:nvSpPr>
          <p:spPr>
            <a:xfrm>
              <a:off x="621832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1"/>
            <p:cNvSpPr/>
            <p:nvPr/>
          </p:nvSpPr>
          <p:spPr>
            <a:xfrm>
              <a:off x="590796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2"/>
            <p:cNvSpPr/>
            <p:nvPr/>
          </p:nvSpPr>
          <p:spPr>
            <a:xfrm>
              <a:off x="5863624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3"/>
            <p:cNvSpPr/>
            <p:nvPr/>
          </p:nvSpPr>
          <p:spPr>
            <a:xfrm>
              <a:off x="62626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4"/>
            <p:cNvSpPr/>
            <p:nvPr/>
          </p:nvSpPr>
          <p:spPr>
            <a:xfrm>
              <a:off x="630699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5"/>
            <p:cNvSpPr/>
            <p:nvPr/>
          </p:nvSpPr>
          <p:spPr>
            <a:xfrm>
              <a:off x="6040972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6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7"/>
            <p:cNvSpPr/>
            <p:nvPr/>
          </p:nvSpPr>
          <p:spPr>
            <a:xfrm>
              <a:off x="617398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8"/>
            <p:cNvSpPr/>
            <p:nvPr/>
          </p:nvSpPr>
          <p:spPr>
            <a:xfrm>
              <a:off x="6306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9"/>
            <p:cNvSpPr/>
            <p:nvPr/>
          </p:nvSpPr>
          <p:spPr>
            <a:xfrm>
              <a:off x="6262658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80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1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t2182"/>
            <p:cNvSpPr/>
            <p:nvPr/>
          </p:nvSpPr>
          <p:spPr>
            <a:xfrm>
              <a:off x="635133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3"/>
            <p:cNvSpPr/>
            <p:nvPr/>
          </p:nvSpPr>
          <p:spPr>
            <a:xfrm>
              <a:off x="62626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t2184"/>
            <p:cNvSpPr/>
            <p:nvPr/>
          </p:nvSpPr>
          <p:spPr>
            <a:xfrm>
              <a:off x="6085309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5"/>
            <p:cNvSpPr/>
            <p:nvPr/>
          </p:nvSpPr>
          <p:spPr>
            <a:xfrm>
              <a:off x="612964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6"/>
            <p:cNvSpPr/>
            <p:nvPr/>
          </p:nvSpPr>
          <p:spPr>
            <a:xfrm>
              <a:off x="626265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7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g2188"/>
            <p:cNvSpPr/>
            <p:nvPr/>
          </p:nvSpPr>
          <p:spPr>
            <a:xfrm>
              <a:off x="5267309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9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90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1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2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3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4"/>
            <p:cNvSpPr/>
            <p:nvPr/>
          </p:nvSpPr>
          <p:spPr>
            <a:xfrm>
              <a:off x="5420253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5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6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7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8"/>
            <p:cNvSpPr/>
            <p:nvPr/>
          </p:nvSpPr>
          <p:spPr>
            <a:xfrm>
              <a:off x="528724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9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200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1"/>
            <p:cNvSpPr/>
            <p:nvPr/>
          </p:nvSpPr>
          <p:spPr>
            <a:xfrm>
              <a:off x="528724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2"/>
            <p:cNvSpPr/>
            <p:nvPr/>
          </p:nvSpPr>
          <p:spPr>
            <a:xfrm>
              <a:off x="5287241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3"/>
            <p:cNvSpPr/>
            <p:nvPr/>
          </p:nvSpPr>
          <p:spPr>
            <a:xfrm>
              <a:off x="533157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4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5"/>
            <p:cNvSpPr/>
            <p:nvPr/>
          </p:nvSpPr>
          <p:spPr>
            <a:xfrm>
              <a:off x="542025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6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7"/>
            <p:cNvSpPr/>
            <p:nvPr/>
          </p:nvSpPr>
          <p:spPr>
            <a:xfrm>
              <a:off x="5375916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8"/>
            <p:cNvSpPr/>
            <p:nvPr/>
          </p:nvSpPr>
          <p:spPr>
            <a:xfrm>
              <a:off x="5375916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9"/>
            <p:cNvSpPr/>
            <p:nvPr/>
          </p:nvSpPr>
          <p:spPr>
            <a:xfrm>
              <a:off x="5331579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10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1"/>
            <p:cNvSpPr/>
            <p:nvPr/>
          </p:nvSpPr>
          <p:spPr>
            <a:xfrm>
              <a:off x="5331579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2"/>
            <p:cNvSpPr/>
            <p:nvPr/>
          </p:nvSpPr>
          <p:spPr>
            <a:xfrm>
              <a:off x="546459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3"/>
            <p:cNvSpPr/>
            <p:nvPr/>
          </p:nvSpPr>
          <p:spPr>
            <a:xfrm>
              <a:off x="5331579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4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5"/>
            <p:cNvSpPr/>
            <p:nvPr/>
          </p:nvSpPr>
          <p:spPr>
            <a:xfrm>
              <a:off x="5420253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6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7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8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9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20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1"/>
            <p:cNvSpPr/>
            <p:nvPr/>
          </p:nvSpPr>
          <p:spPr>
            <a:xfrm>
              <a:off x="528724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2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3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4"/>
            <p:cNvSpPr/>
            <p:nvPr/>
          </p:nvSpPr>
          <p:spPr>
            <a:xfrm>
              <a:off x="533157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5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6"/>
            <p:cNvSpPr/>
            <p:nvPr/>
          </p:nvSpPr>
          <p:spPr>
            <a:xfrm>
              <a:off x="528724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7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8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9"/>
            <p:cNvSpPr/>
            <p:nvPr/>
          </p:nvSpPr>
          <p:spPr>
            <a:xfrm>
              <a:off x="5375916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30"/>
            <p:cNvSpPr/>
            <p:nvPr/>
          </p:nvSpPr>
          <p:spPr>
            <a:xfrm>
              <a:off x="5375916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1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2"/>
            <p:cNvSpPr/>
            <p:nvPr/>
          </p:nvSpPr>
          <p:spPr>
            <a:xfrm>
              <a:off x="5508927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3"/>
            <p:cNvSpPr/>
            <p:nvPr/>
          </p:nvSpPr>
          <p:spPr>
            <a:xfrm>
              <a:off x="5420253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4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5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6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7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8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9"/>
            <p:cNvSpPr/>
            <p:nvPr/>
          </p:nvSpPr>
          <p:spPr>
            <a:xfrm>
              <a:off x="5863624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40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1"/>
            <p:cNvSpPr/>
            <p:nvPr/>
          </p:nvSpPr>
          <p:spPr>
            <a:xfrm>
              <a:off x="590796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2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3"/>
            <p:cNvSpPr/>
            <p:nvPr/>
          </p:nvSpPr>
          <p:spPr>
            <a:xfrm>
              <a:off x="590796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4"/>
            <p:cNvSpPr/>
            <p:nvPr/>
          </p:nvSpPr>
          <p:spPr>
            <a:xfrm>
              <a:off x="5819287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5"/>
            <p:cNvSpPr/>
            <p:nvPr/>
          </p:nvSpPr>
          <p:spPr>
            <a:xfrm>
              <a:off x="5952298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6"/>
            <p:cNvSpPr/>
            <p:nvPr/>
          </p:nvSpPr>
          <p:spPr>
            <a:xfrm>
              <a:off x="568627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7"/>
            <p:cNvSpPr/>
            <p:nvPr/>
          </p:nvSpPr>
          <p:spPr>
            <a:xfrm>
              <a:off x="5819287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8"/>
            <p:cNvSpPr/>
            <p:nvPr/>
          </p:nvSpPr>
          <p:spPr>
            <a:xfrm>
              <a:off x="586362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9"/>
            <p:cNvSpPr/>
            <p:nvPr/>
          </p:nvSpPr>
          <p:spPr>
            <a:xfrm>
              <a:off x="5686275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50"/>
            <p:cNvSpPr/>
            <p:nvPr/>
          </p:nvSpPr>
          <p:spPr>
            <a:xfrm>
              <a:off x="5907961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1"/>
            <p:cNvSpPr/>
            <p:nvPr/>
          </p:nvSpPr>
          <p:spPr>
            <a:xfrm>
              <a:off x="5686275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2"/>
            <p:cNvSpPr/>
            <p:nvPr/>
          </p:nvSpPr>
          <p:spPr>
            <a:xfrm>
              <a:off x="5863624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3"/>
            <p:cNvSpPr/>
            <p:nvPr/>
          </p:nvSpPr>
          <p:spPr>
            <a:xfrm>
              <a:off x="5819287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4"/>
            <p:cNvSpPr/>
            <p:nvPr/>
          </p:nvSpPr>
          <p:spPr>
            <a:xfrm>
              <a:off x="5863624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5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6"/>
            <p:cNvSpPr/>
            <p:nvPr/>
          </p:nvSpPr>
          <p:spPr>
            <a:xfrm>
              <a:off x="5686275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7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8"/>
            <p:cNvSpPr/>
            <p:nvPr/>
          </p:nvSpPr>
          <p:spPr>
            <a:xfrm>
              <a:off x="5730613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9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60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1"/>
            <p:cNvSpPr/>
            <p:nvPr/>
          </p:nvSpPr>
          <p:spPr>
            <a:xfrm>
              <a:off x="590796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2"/>
            <p:cNvSpPr/>
            <p:nvPr/>
          </p:nvSpPr>
          <p:spPr>
            <a:xfrm>
              <a:off x="5774950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3"/>
            <p:cNvSpPr/>
            <p:nvPr/>
          </p:nvSpPr>
          <p:spPr>
            <a:xfrm>
              <a:off x="5819287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4"/>
            <p:cNvSpPr/>
            <p:nvPr/>
          </p:nvSpPr>
          <p:spPr>
            <a:xfrm>
              <a:off x="5863624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5"/>
            <p:cNvSpPr/>
            <p:nvPr/>
          </p:nvSpPr>
          <p:spPr>
            <a:xfrm>
              <a:off x="5863624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6"/>
            <p:cNvSpPr/>
            <p:nvPr/>
          </p:nvSpPr>
          <p:spPr>
            <a:xfrm>
              <a:off x="5996635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7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8"/>
            <p:cNvSpPr/>
            <p:nvPr/>
          </p:nvSpPr>
          <p:spPr>
            <a:xfrm>
              <a:off x="5686275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9"/>
            <p:cNvSpPr/>
            <p:nvPr/>
          </p:nvSpPr>
          <p:spPr>
            <a:xfrm>
              <a:off x="5730613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70"/>
            <p:cNvSpPr/>
            <p:nvPr/>
          </p:nvSpPr>
          <p:spPr>
            <a:xfrm>
              <a:off x="5686275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1"/>
            <p:cNvSpPr/>
            <p:nvPr/>
          </p:nvSpPr>
          <p:spPr>
            <a:xfrm>
              <a:off x="577495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2"/>
            <p:cNvSpPr/>
            <p:nvPr/>
          </p:nvSpPr>
          <p:spPr>
            <a:xfrm>
              <a:off x="5952298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3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4"/>
            <p:cNvSpPr/>
            <p:nvPr/>
          </p:nvSpPr>
          <p:spPr>
            <a:xfrm>
              <a:off x="595229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5"/>
            <p:cNvSpPr/>
            <p:nvPr/>
          </p:nvSpPr>
          <p:spPr>
            <a:xfrm>
              <a:off x="590796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6"/>
            <p:cNvSpPr/>
            <p:nvPr/>
          </p:nvSpPr>
          <p:spPr>
            <a:xfrm>
              <a:off x="581928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7"/>
            <p:cNvSpPr/>
            <p:nvPr/>
          </p:nvSpPr>
          <p:spPr>
            <a:xfrm>
              <a:off x="5819287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8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9"/>
            <p:cNvSpPr/>
            <p:nvPr/>
          </p:nvSpPr>
          <p:spPr>
            <a:xfrm>
              <a:off x="5774950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80"/>
            <p:cNvSpPr/>
            <p:nvPr/>
          </p:nvSpPr>
          <p:spPr>
            <a:xfrm>
              <a:off x="5863624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1"/>
            <p:cNvSpPr/>
            <p:nvPr/>
          </p:nvSpPr>
          <p:spPr>
            <a:xfrm>
              <a:off x="5774950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2"/>
            <p:cNvSpPr/>
            <p:nvPr/>
          </p:nvSpPr>
          <p:spPr>
            <a:xfrm>
              <a:off x="568627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3"/>
            <p:cNvSpPr/>
            <p:nvPr/>
          </p:nvSpPr>
          <p:spPr>
            <a:xfrm>
              <a:off x="5819287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4"/>
            <p:cNvSpPr/>
            <p:nvPr/>
          </p:nvSpPr>
          <p:spPr>
            <a:xfrm>
              <a:off x="5774950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5"/>
            <p:cNvSpPr/>
            <p:nvPr/>
          </p:nvSpPr>
          <p:spPr>
            <a:xfrm>
              <a:off x="5819287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6"/>
            <p:cNvSpPr/>
            <p:nvPr/>
          </p:nvSpPr>
          <p:spPr>
            <a:xfrm>
              <a:off x="5819287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7"/>
            <p:cNvSpPr/>
            <p:nvPr/>
          </p:nvSpPr>
          <p:spPr>
            <a:xfrm>
              <a:off x="5730613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8"/>
            <p:cNvSpPr/>
            <p:nvPr/>
          </p:nvSpPr>
          <p:spPr>
            <a:xfrm>
              <a:off x="5819287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9"/>
            <p:cNvSpPr/>
            <p:nvPr/>
          </p:nvSpPr>
          <p:spPr>
            <a:xfrm>
              <a:off x="6351332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90"/>
            <p:cNvSpPr/>
            <p:nvPr/>
          </p:nvSpPr>
          <p:spPr>
            <a:xfrm>
              <a:off x="608530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1"/>
            <p:cNvSpPr/>
            <p:nvPr/>
          </p:nvSpPr>
          <p:spPr>
            <a:xfrm>
              <a:off x="6173984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2"/>
            <p:cNvSpPr/>
            <p:nvPr/>
          </p:nvSpPr>
          <p:spPr>
            <a:xfrm>
              <a:off x="6040972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3"/>
            <p:cNvSpPr/>
            <p:nvPr/>
          </p:nvSpPr>
          <p:spPr>
            <a:xfrm>
              <a:off x="621832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4"/>
            <p:cNvSpPr/>
            <p:nvPr/>
          </p:nvSpPr>
          <p:spPr>
            <a:xfrm>
              <a:off x="6173984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5"/>
            <p:cNvSpPr/>
            <p:nvPr/>
          </p:nvSpPr>
          <p:spPr>
            <a:xfrm>
              <a:off x="599663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6"/>
            <p:cNvSpPr/>
            <p:nvPr/>
          </p:nvSpPr>
          <p:spPr>
            <a:xfrm>
              <a:off x="6040972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7"/>
            <p:cNvSpPr/>
            <p:nvPr/>
          </p:nvSpPr>
          <p:spPr>
            <a:xfrm>
              <a:off x="6040972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8"/>
            <p:cNvSpPr/>
            <p:nvPr/>
          </p:nvSpPr>
          <p:spPr>
            <a:xfrm>
              <a:off x="6351332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9"/>
            <p:cNvSpPr/>
            <p:nvPr/>
          </p:nvSpPr>
          <p:spPr>
            <a:xfrm>
              <a:off x="6129647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300"/>
            <p:cNvSpPr/>
            <p:nvPr/>
          </p:nvSpPr>
          <p:spPr>
            <a:xfrm>
              <a:off x="6085309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1"/>
            <p:cNvSpPr/>
            <p:nvPr/>
          </p:nvSpPr>
          <p:spPr>
            <a:xfrm>
              <a:off x="6173984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2"/>
            <p:cNvSpPr/>
            <p:nvPr/>
          </p:nvSpPr>
          <p:spPr>
            <a:xfrm>
              <a:off x="6129647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3"/>
            <p:cNvSpPr/>
            <p:nvPr/>
          </p:nvSpPr>
          <p:spPr>
            <a:xfrm>
              <a:off x="630699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4"/>
            <p:cNvSpPr/>
            <p:nvPr/>
          </p:nvSpPr>
          <p:spPr>
            <a:xfrm>
              <a:off x="6262658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5"/>
            <p:cNvSpPr/>
            <p:nvPr/>
          </p:nvSpPr>
          <p:spPr>
            <a:xfrm>
              <a:off x="604097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6"/>
            <p:cNvSpPr/>
            <p:nvPr/>
          </p:nvSpPr>
          <p:spPr>
            <a:xfrm>
              <a:off x="621832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7"/>
            <p:cNvSpPr/>
            <p:nvPr/>
          </p:nvSpPr>
          <p:spPr>
            <a:xfrm>
              <a:off x="6262658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8"/>
            <p:cNvSpPr/>
            <p:nvPr/>
          </p:nvSpPr>
          <p:spPr>
            <a:xfrm>
              <a:off x="590796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9"/>
            <p:cNvSpPr/>
            <p:nvPr/>
          </p:nvSpPr>
          <p:spPr>
            <a:xfrm>
              <a:off x="6262658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10"/>
            <p:cNvSpPr/>
            <p:nvPr/>
          </p:nvSpPr>
          <p:spPr>
            <a:xfrm>
              <a:off x="6129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1"/>
            <p:cNvSpPr/>
            <p:nvPr/>
          </p:nvSpPr>
          <p:spPr>
            <a:xfrm>
              <a:off x="6129647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2"/>
            <p:cNvSpPr/>
            <p:nvPr/>
          </p:nvSpPr>
          <p:spPr>
            <a:xfrm>
              <a:off x="604097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3"/>
            <p:cNvSpPr/>
            <p:nvPr/>
          </p:nvSpPr>
          <p:spPr>
            <a:xfrm>
              <a:off x="6173984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4"/>
            <p:cNvSpPr/>
            <p:nvPr/>
          </p:nvSpPr>
          <p:spPr>
            <a:xfrm>
              <a:off x="6040972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5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6"/>
            <p:cNvSpPr/>
            <p:nvPr/>
          </p:nvSpPr>
          <p:spPr>
            <a:xfrm>
              <a:off x="604097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7"/>
            <p:cNvSpPr/>
            <p:nvPr/>
          </p:nvSpPr>
          <p:spPr>
            <a:xfrm>
              <a:off x="617398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8"/>
            <p:cNvSpPr/>
            <p:nvPr/>
          </p:nvSpPr>
          <p:spPr>
            <a:xfrm>
              <a:off x="5952298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9"/>
            <p:cNvSpPr/>
            <p:nvPr/>
          </p:nvSpPr>
          <p:spPr>
            <a:xfrm>
              <a:off x="6085309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20"/>
            <p:cNvSpPr/>
            <p:nvPr/>
          </p:nvSpPr>
          <p:spPr>
            <a:xfrm>
              <a:off x="6129647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1"/>
            <p:cNvSpPr/>
            <p:nvPr/>
          </p:nvSpPr>
          <p:spPr>
            <a:xfrm>
              <a:off x="621832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2"/>
            <p:cNvSpPr/>
            <p:nvPr/>
          </p:nvSpPr>
          <p:spPr>
            <a:xfrm>
              <a:off x="590796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3"/>
            <p:cNvSpPr/>
            <p:nvPr/>
          </p:nvSpPr>
          <p:spPr>
            <a:xfrm>
              <a:off x="586362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4"/>
            <p:cNvSpPr/>
            <p:nvPr/>
          </p:nvSpPr>
          <p:spPr>
            <a:xfrm>
              <a:off x="6262658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5"/>
            <p:cNvSpPr/>
            <p:nvPr/>
          </p:nvSpPr>
          <p:spPr>
            <a:xfrm>
              <a:off x="630699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6"/>
            <p:cNvSpPr/>
            <p:nvPr/>
          </p:nvSpPr>
          <p:spPr>
            <a:xfrm>
              <a:off x="604097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7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8"/>
            <p:cNvSpPr/>
            <p:nvPr/>
          </p:nvSpPr>
          <p:spPr>
            <a:xfrm>
              <a:off x="6173984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9"/>
            <p:cNvSpPr/>
            <p:nvPr/>
          </p:nvSpPr>
          <p:spPr>
            <a:xfrm>
              <a:off x="630699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30"/>
            <p:cNvSpPr/>
            <p:nvPr/>
          </p:nvSpPr>
          <p:spPr>
            <a:xfrm>
              <a:off x="6262658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1"/>
            <p:cNvSpPr/>
            <p:nvPr/>
          </p:nvSpPr>
          <p:spPr>
            <a:xfrm>
              <a:off x="608530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2"/>
            <p:cNvSpPr/>
            <p:nvPr/>
          </p:nvSpPr>
          <p:spPr>
            <a:xfrm>
              <a:off x="6262658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t2333"/>
            <p:cNvSpPr/>
            <p:nvPr/>
          </p:nvSpPr>
          <p:spPr>
            <a:xfrm>
              <a:off x="6351332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pt2334"/>
            <p:cNvSpPr/>
            <p:nvPr/>
          </p:nvSpPr>
          <p:spPr>
            <a:xfrm>
              <a:off x="6262658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6" name="pt2335"/>
            <p:cNvSpPr/>
            <p:nvPr/>
          </p:nvSpPr>
          <p:spPr>
            <a:xfrm>
              <a:off x="6085309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pt2336"/>
            <p:cNvSpPr/>
            <p:nvPr/>
          </p:nvSpPr>
          <p:spPr>
            <a:xfrm>
              <a:off x="6129647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8" name="pt2337"/>
            <p:cNvSpPr/>
            <p:nvPr/>
          </p:nvSpPr>
          <p:spPr>
            <a:xfrm>
              <a:off x="6262658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8"/>
            <p:cNvSpPr/>
            <p:nvPr/>
          </p:nvSpPr>
          <p:spPr>
            <a:xfrm>
              <a:off x="6040972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g2339"/>
            <p:cNvSpPr/>
            <p:nvPr/>
          </p:nvSpPr>
          <p:spPr>
            <a:xfrm>
              <a:off x="5267309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tx2340"/>
            <p:cNvSpPr/>
            <p:nvPr/>
          </p:nvSpPr>
          <p:spPr>
            <a:xfrm>
              <a:off x="5393275" y="4630885"/>
              <a:ext cx="897286" cy="1295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Petal.Width</a:t>
              </a:r>
            </a:p>
          </p:txBody>
        </p:sp>
        <p:sp>
          <p:nvSpPr>
            <p:cNvPr id="2342" name="pg2341"/>
            <p:cNvSpPr/>
            <p:nvPr/>
          </p:nvSpPr>
          <p:spPr>
            <a:xfrm>
              <a:off x="5267309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3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5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7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8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5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1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3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4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5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7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8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9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60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1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3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5"/>
            <p:cNvSpPr/>
            <p:nvPr/>
          </p:nvSpPr>
          <p:spPr>
            <a:xfrm>
              <a:off x="546459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7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8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7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3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4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5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7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8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9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8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2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3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5"/>
            <p:cNvSpPr/>
            <p:nvPr/>
          </p:nvSpPr>
          <p:spPr>
            <a:xfrm>
              <a:off x="5508927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6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7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8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9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2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3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4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5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6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7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8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9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400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1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2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3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4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5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7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8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9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10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1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2"/>
            <p:cNvSpPr/>
            <p:nvPr/>
          </p:nvSpPr>
          <p:spPr>
            <a:xfrm>
              <a:off x="604097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3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4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5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7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8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9"/>
            <p:cNvSpPr/>
            <p:nvPr/>
          </p:nvSpPr>
          <p:spPr>
            <a:xfrm>
              <a:off x="599663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20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1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2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3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4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5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6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7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8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9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30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1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2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3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4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5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7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8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9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40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1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2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3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4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5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6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7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8"/>
            <p:cNvSpPr/>
            <p:nvPr/>
          </p:nvSpPr>
          <p:spPr>
            <a:xfrm>
              <a:off x="599663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50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1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2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3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4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5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6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8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9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60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1"/>
            <p:cNvSpPr/>
            <p:nvPr/>
          </p:nvSpPr>
          <p:spPr>
            <a:xfrm>
              <a:off x="590796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2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3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4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5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6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7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8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70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1"/>
            <p:cNvSpPr/>
            <p:nvPr/>
          </p:nvSpPr>
          <p:spPr>
            <a:xfrm>
              <a:off x="59522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2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3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4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5"/>
            <p:cNvSpPr/>
            <p:nvPr/>
          </p:nvSpPr>
          <p:spPr>
            <a:xfrm>
              <a:off x="590796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6"/>
            <p:cNvSpPr/>
            <p:nvPr/>
          </p:nvSpPr>
          <p:spPr>
            <a:xfrm>
              <a:off x="58636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8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80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1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2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3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4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5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t2486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t248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t2488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t2489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t2490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t2491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g2492"/>
            <p:cNvSpPr/>
            <p:nvPr/>
          </p:nvSpPr>
          <p:spPr>
            <a:xfrm>
              <a:off x="6537228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3"/>
            <p:cNvSpPr/>
            <p:nvPr/>
          </p:nvSpPr>
          <p:spPr>
            <a:xfrm>
              <a:off x="7686446" y="1922585"/>
              <a:ext cx="0" cy="622958"/>
            </a:xfrm>
            <a:custGeom>
              <a:avLst/>
              <a:pathLst>
                <a:path w="0" h="622958">
                  <a:moveTo>
                    <a:pt x="0" y="62295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4"/>
            <p:cNvSpPr/>
            <p:nvPr/>
          </p:nvSpPr>
          <p:spPr>
            <a:xfrm>
              <a:off x="7686446" y="254554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5"/>
            <p:cNvSpPr/>
            <p:nvPr/>
          </p:nvSpPr>
          <p:spPr>
            <a:xfrm>
              <a:off x="7686446" y="245654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pl2496"/>
            <p:cNvSpPr/>
            <p:nvPr/>
          </p:nvSpPr>
          <p:spPr>
            <a:xfrm>
              <a:off x="7686446" y="236755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8" name="pl2497"/>
            <p:cNvSpPr/>
            <p:nvPr/>
          </p:nvSpPr>
          <p:spPr>
            <a:xfrm>
              <a:off x="7686446" y="2278561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9" name="pl2498"/>
            <p:cNvSpPr/>
            <p:nvPr/>
          </p:nvSpPr>
          <p:spPr>
            <a:xfrm>
              <a:off x="7686446" y="218956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0" name="pl2499"/>
            <p:cNvSpPr/>
            <p:nvPr/>
          </p:nvSpPr>
          <p:spPr>
            <a:xfrm>
              <a:off x="7686446" y="210057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1" name="pl2500"/>
            <p:cNvSpPr/>
            <p:nvPr/>
          </p:nvSpPr>
          <p:spPr>
            <a:xfrm>
              <a:off x="7686446" y="201157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2" name="pl2501"/>
            <p:cNvSpPr/>
            <p:nvPr/>
          </p:nvSpPr>
          <p:spPr>
            <a:xfrm>
              <a:off x="7686446" y="192258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3" name="tx2502"/>
            <p:cNvSpPr/>
            <p:nvPr/>
          </p:nvSpPr>
          <p:spPr>
            <a:xfrm rot="-5400000">
              <a:off x="7797647" y="2509396"/>
              <a:ext cx="139825" cy="7229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2504" name="tx2503"/>
            <p:cNvSpPr/>
            <p:nvPr/>
          </p:nvSpPr>
          <p:spPr>
            <a:xfrm rot="-5400000">
              <a:off x="7797524" y="2242291"/>
              <a:ext cx="139825" cy="725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2505" name="tx2504"/>
            <p:cNvSpPr/>
            <p:nvPr/>
          </p:nvSpPr>
          <p:spPr>
            <a:xfrm rot="-5400000">
              <a:off x="7798335" y="1976119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2506" name="pt2505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6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7"/>
            <p:cNvSpPr/>
            <p:nvPr/>
          </p:nvSpPr>
          <p:spPr>
            <a:xfrm>
              <a:off x="6557160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8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9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10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1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2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3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4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5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6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7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8"/>
            <p:cNvSpPr/>
            <p:nvPr/>
          </p:nvSpPr>
          <p:spPr>
            <a:xfrm>
              <a:off x="6557160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9"/>
            <p:cNvSpPr/>
            <p:nvPr/>
          </p:nvSpPr>
          <p:spPr>
            <a:xfrm>
              <a:off x="655716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20"/>
            <p:cNvSpPr/>
            <p:nvPr/>
          </p:nvSpPr>
          <p:spPr>
            <a:xfrm>
              <a:off x="655716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1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2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3"/>
            <p:cNvSpPr/>
            <p:nvPr/>
          </p:nvSpPr>
          <p:spPr>
            <a:xfrm>
              <a:off x="655716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4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5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6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7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8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9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30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1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2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3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4"/>
            <p:cNvSpPr/>
            <p:nvPr/>
          </p:nvSpPr>
          <p:spPr>
            <a:xfrm>
              <a:off x="6557160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5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6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7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8"/>
            <p:cNvSpPr/>
            <p:nvPr/>
          </p:nvSpPr>
          <p:spPr>
            <a:xfrm>
              <a:off x="655716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9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40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1"/>
            <p:cNvSpPr/>
            <p:nvPr/>
          </p:nvSpPr>
          <p:spPr>
            <a:xfrm>
              <a:off x="655716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2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3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4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5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6"/>
            <p:cNvSpPr/>
            <p:nvPr/>
          </p:nvSpPr>
          <p:spPr>
            <a:xfrm>
              <a:off x="6557160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7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8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9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50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1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2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3"/>
            <p:cNvSpPr/>
            <p:nvPr/>
          </p:nvSpPr>
          <p:spPr>
            <a:xfrm>
              <a:off x="6557160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4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5"/>
            <p:cNvSpPr/>
            <p:nvPr/>
          </p:nvSpPr>
          <p:spPr>
            <a:xfrm>
              <a:off x="7089206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6"/>
            <p:cNvSpPr/>
            <p:nvPr/>
          </p:nvSpPr>
          <p:spPr>
            <a:xfrm>
              <a:off x="708920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7"/>
            <p:cNvSpPr/>
            <p:nvPr/>
          </p:nvSpPr>
          <p:spPr>
            <a:xfrm>
              <a:off x="7089206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8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9"/>
            <p:cNvSpPr/>
            <p:nvPr/>
          </p:nvSpPr>
          <p:spPr>
            <a:xfrm>
              <a:off x="7089206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60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1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2"/>
            <p:cNvSpPr/>
            <p:nvPr/>
          </p:nvSpPr>
          <p:spPr>
            <a:xfrm>
              <a:off x="7089206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3"/>
            <p:cNvSpPr/>
            <p:nvPr/>
          </p:nvSpPr>
          <p:spPr>
            <a:xfrm>
              <a:off x="7089206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4"/>
            <p:cNvSpPr/>
            <p:nvPr/>
          </p:nvSpPr>
          <p:spPr>
            <a:xfrm>
              <a:off x="7089206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5"/>
            <p:cNvSpPr/>
            <p:nvPr/>
          </p:nvSpPr>
          <p:spPr>
            <a:xfrm>
              <a:off x="708920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6"/>
            <p:cNvSpPr/>
            <p:nvPr/>
          </p:nvSpPr>
          <p:spPr>
            <a:xfrm>
              <a:off x="708920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7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8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9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70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1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2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3"/>
            <p:cNvSpPr/>
            <p:nvPr/>
          </p:nvSpPr>
          <p:spPr>
            <a:xfrm>
              <a:off x="7089206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4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5"/>
            <p:cNvSpPr/>
            <p:nvPr/>
          </p:nvSpPr>
          <p:spPr>
            <a:xfrm>
              <a:off x="708920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6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7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8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9"/>
            <p:cNvSpPr/>
            <p:nvPr/>
          </p:nvSpPr>
          <p:spPr>
            <a:xfrm>
              <a:off x="708920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80"/>
            <p:cNvSpPr/>
            <p:nvPr/>
          </p:nvSpPr>
          <p:spPr>
            <a:xfrm>
              <a:off x="7089206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1"/>
            <p:cNvSpPr/>
            <p:nvPr/>
          </p:nvSpPr>
          <p:spPr>
            <a:xfrm>
              <a:off x="7089206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2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3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4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5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6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7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8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9"/>
            <p:cNvSpPr/>
            <p:nvPr/>
          </p:nvSpPr>
          <p:spPr>
            <a:xfrm>
              <a:off x="7089206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90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1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2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3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4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5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6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7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8"/>
            <p:cNvSpPr/>
            <p:nvPr/>
          </p:nvSpPr>
          <p:spPr>
            <a:xfrm>
              <a:off x="708920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9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600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1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2"/>
            <p:cNvSpPr/>
            <p:nvPr/>
          </p:nvSpPr>
          <p:spPr>
            <a:xfrm>
              <a:off x="7089206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3"/>
            <p:cNvSpPr/>
            <p:nvPr/>
          </p:nvSpPr>
          <p:spPr>
            <a:xfrm>
              <a:off x="708920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4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5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6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7"/>
            <p:cNvSpPr/>
            <p:nvPr/>
          </p:nvSpPr>
          <p:spPr>
            <a:xfrm>
              <a:off x="7621251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9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10"/>
            <p:cNvSpPr/>
            <p:nvPr/>
          </p:nvSpPr>
          <p:spPr>
            <a:xfrm>
              <a:off x="7621251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1"/>
            <p:cNvSpPr/>
            <p:nvPr/>
          </p:nvSpPr>
          <p:spPr>
            <a:xfrm>
              <a:off x="762125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2"/>
            <p:cNvSpPr/>
            <p:nvPr/>
          </p:nvSpPr>
          <p:spPr>
            <a:xfrm>
              <a:off x="7621251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3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4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5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6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7"/>
            <p:cNvSpPr/>
            <p:nvPr/>
          </p:nvSpPr>
          <p:spPr>
            <a:xfrm>
              <a:off x="762125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8"/>
            <p:cNvSpPr/>
            <p:nvPr/>
          </p:nvSpPr>
          <p:spPr>
            <a:xfrm>
              <a:off x="762125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9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20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1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2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3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4"/>
            <p:cNvSpPr/>
            <p:nvPr/>
          </p:nvSpPr>
          <p:spPr>
            <a:xfrm>
              <a:off x="762125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5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6"/>
            <p:cNvSpPr/>
            <p:nvPr/>
          </p:nvSpPr>
          <p:spPr>
            <a:xfrm>
              <a:off x="762125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7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9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30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1"/>
            <p:cNvSpPr/>
            <p:nvPr/>
          </p:nvSpPr>
          <p:spPr>
            <a:xfrm>
              <a:off x="762125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2"/>
            <p:cNvSpPr/>
            <p:nvPr/>
          </p:nvSpPr>
          <p:spPr>
            <a:xfrm>
              <a:off x="762125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3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4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5"/>
            <p:cNvSpPr/>
            <p:nvPr/>
          </p:nvSpPr>
          <p:spPr>
            <a:xfrm>
              <a:off x="7621251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6"/>
            <p:cNvSpPr/>
            <p:nvPr/>
          </p:nvSpPr>
          <p:spPr>
            <a:xfrm>
              <a:off x="7621251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7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9"/>
            <p:cNvSpPr/>
            <p:nvPr/>
          </p:nvSpPr>
          <p:spPr>
            <a:xfrm>
              <a:off x="762125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40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1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2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3"/>
            <p:cNvSpPr/>
            <p:nvPr/>
          </p:nvSpPr>
          <p:spPr>
            <a:xfrm>
              <a:off x="762125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4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5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6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7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8"/>
            <p:cNvSpPr/>
            <p:nvPr/>
          </p:nvSpPr>
          <p:spPr>
            <a:xfrm>
              <a:off x="762125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t2649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50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1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t2652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3"/>
            <p:cNvSpPr/>
            <p:nvPr/>
          </p:nvSpPr>
          <p:spPr>
            <a:xfrm>
              <a:off x="762125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4"/>
            <p:cNvSpPr/>
            <p:nvPr/>
          </p:nvSpPr>
          <p:spPr>
            <a:xfrm>
              <a:off x="7621251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g2655"/>
            <p:cNvSpPr/>
            <p:nvPr/>
          </p:nvSpPr>
          <p:spPr>
            <a:xfrm>
              <a:off x="6537228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6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7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8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9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60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1"/>
            <p:cNvSpPr/>
            <p:nvPr/>
          </p:nvSpPr>
          <p:spPr>
            <a:xfrm>
              <a:off x="6557160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2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3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4"/>
            <p:cNvSpPr/>
            <p:nvPr/>
          </p:nvSpPr>
          <p:spPr>
            <a:xfrm>
              <a:off x="6557160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5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6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7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8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9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70"/>
            <p:cNvSpPr/>
            <p:nvPr/>
          </p:nvSpPr>
          <p:spPr>
            <a:xfrm>
              <a:off x="6557160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1"/>
            <p:cNvSpPr/>
            <p:nvPr/>
          </p:nvSpPr>
          <p:spPr>
            <a:xfrm>
              <a:off x="6557160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2"/>
            <p:cNvSpPr/>
            <p:nvPr/>
          </p:nvSpPr>
          <p:spPr>
            <a:xfrm>
              <a:off x="6557160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3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4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5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6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7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8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9"/>
            <p:cNvSpPr/>
            <p:nvPr/>
          </p:nvSpPr>
          <p:spPr>
            <a:xfrm>
              <a:off x="655716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80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1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2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3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4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5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6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7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8"/>
            <p:cNvSpPr/>
            <p:nvPr/>
          </p:nvSpPr>
          <p:spPr>
            <a:xfrm>
              <a:off x="6557160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9"/>
            <p:cNvSpPr/>
            <p:nvPr/>
          </p:nvSpPr>
          <p:spPr>
            <a:xfrm>
              <a:off x="6557160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90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1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2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3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4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5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6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7"/>
            <p:cNvSpPr/>
            <p:nvPr/>
          </p:nvSpPr>
          <p:spPr>
            <a:xfrm>
              <a:off x="6557160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8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9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700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1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2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3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4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5"/>
            <p:cNvSpPr/>
            <p:nvPr/>
          </p:nvSpPr>
          <p:spPr>
            <a:xfrm>
              <a:off x="655716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6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7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8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9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10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1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2"/>
            <p:cNvSpPr/>
            <p:nvPr/>
          </p:nvSpPr>
          <p:spPr>
            <a:xfrm>
              <a:off x="7089206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3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4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5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6"/>
            <p:cNvSpPr/>
            <p:nvPr/>
          </p:nvSpPr>
          <p:spPr>
            <a:xfrm>
              <a:off x="7089206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7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8"/>
            <p:cNvSpPr/>
            <p:nvPr/>
          </p:nvSpPr>
          <p:spPr>
            <a:xfrm>
              <a:off x="708920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9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20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1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2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3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4"/>
            <p:cNvSpPr/>
            <p:nvPr/>
          </p:nvSpPr>
          <p:spPr>
            <a:xfrm>
              <a:off x="708920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5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6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7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8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9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30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1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2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3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4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5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6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7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8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9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40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1"/>
            <p:cNvSpPr/>
            <p:nvPr/>
          </p:nvSpPr>
          <p:spPr>
            <a:xfrm>
              <a:off x="708920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2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3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4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5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6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7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8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9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50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1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2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3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4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5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6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7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8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9"/>
            <p:cNvSpPr/>
            <p:nvPr/>
          </p:nvSpPr>
          <p:spPr>
            <a:xfrm>
              <a:off x="762125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60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2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3"/>
            <p:cNvSpPr/>
            <p:nvPr/>
          </p:nvSpPr>
          <p:spPr>
            <a:xfrm>
              <a:off x="762125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4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5"/>
            <p:cNvSpPr/>
            <p:nvPr/>
          </p:nvSpPr>
          <p:spPr>
            <a:xfrm>
              <a:off x="7621251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6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7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8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9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70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1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2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3"/>
            <p:cNvSpPr/>
            <p:nvPr/>
          </p:nvSpPr>
          <p:spPr>
            <a:xfrm>
              <a:off x="762125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4"/>
            <p:cNvSpPr/>
            <p:nvPr/>
          </p:nvSpPr>
          <p:spPr>
            <a:xfrm>
              <a:off x="762125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5"/>
            <p:cNvSpPr/>
            <p:nvPr/>
          </p:nvSpPr>
          <p:spPr>
            <a:xfrm>
              <a:off x="762125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6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7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8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9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80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1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2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3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4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5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6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7"/>
            <p:cNvSpPr/>
            <p:nvPr/>
          </p:nvSpPr>
          <p:spPr>
            <a:xfrm>
              <a:off x="762125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8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9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90"/>
            <p:cNvSpPr/>
            <p:nvPr/>
          </p:nvSpPr>
          <p:spPr>
            <a:xfrm>
              <a:off x="762125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2"/>
            <p:cNvSpPr/>
            <p:nvPr/>
          </p:nvSpPr>
          <p:spPr>
            <a:xfrm>
              <a:off x="762125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3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4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5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6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7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8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9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t2800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t280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t2802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t2803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t2804"/>
            <p:cNvSpPr/>
            <p:nvPr/>
          </p:nvSpPr>
          <p:spPr>
            <a:xfrm>
              <a:off x="762125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t2805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g2806"/>
            <p:cNvSpPr/>
            <p:nvPr/>
          </p:nvSpPr>
          <p:spPr>
            <a:xfrm>
              <a:off x="6537228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7"/>
            <p:cNvSpPr/>
            <p:nvPr/>
          </p:nvSpPr>
          <p:spPr>
            <a:xfrm>
              <a:off x="7686446" y="3554961"/>
              <a:ext cx="0" cy="651617"/>
            </a:xfrm>
            <a:custGeom>
              <a:avLst/>
              <a:pathLst>
                <a:path w="0" h="651617">
                  <a:moveTo>
                    <a:pt x="0" y="65161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8"/>
            <p:cNvSpPr/>
            <p:nvPr/>
          </p:nvSpPr>
          <p:spPr>
            <a:xfrm>
              <a:off x="7686446" y="420657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pl2809"/>
            <p:cNvSpPr/>
            <p:nvPr/>
          </p:nvSpPr>
          <p:spPr>
            <a:xfrm>
              <a:off x="7686446" y="409797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1" name="pl2810"/>
            <p:cNvSpPr/>
            <p:nvPr/>
          </p:nvSpPr>
          <p:spPr>
            <a:xfrm>
              <a:off x="7686446" y="398937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2" name="pl2811"/>
            <p:cNvSpPr/>
            <p:nvPr/>
          </p:nvSpPr>
          <p:spPr>
            <a:xfrm>
              <a:off x="7686446" y="388076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3" name="pl2812"/>
            <p:cNvSpPr/>
            <p:nvPr/>
          </p:nvSpPr>
          <p:spPr>
            <a:xfrm>
              <a:off x="7686446" y="377216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4" name="pl2813"/>
            <p:cNvSpPr/>
            <p:nvPr/>
          </p:nvSpPr>
          <p:spPr>
            <a:xfrm>
              <a:off x="7686446" y="366356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5" name="pl2814"/>
            <p:cNvSpPr/>
            <p:nvPr/>
          </p:nvSpPr>
          <p:spPr>
            <a:xfrm>
              <a:off x="7686446" y="3554961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6" name="tx2815"/>
            <p:cNvSpPr/>
            <p:nvPr/>
          </p:nvSpPr>
          <p:spPr>
            <a:xfrm rot="-5400000">
              <a:off x="7840720" y="4171560"/>
              <a:ext cx="55940" cy="700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817" name="tx2816"/>
            <p:cNvSpPr/>
            <p:nvPr/>
          </p:nvSpPr>
          <p:spPr>
            <a:xfrm rot="-5400000">
              <a:off x="7839565" y="3953200"/>
              <a:ext cx="55940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818" name="tx2817"/>
            <p:cNvSpPr/>
            <p:nvPr/>
          </p:nvSpPr>
          <p:spPr>
            <a:xfrm rot="-5400000">
              <a:off x="7840278" y="3736707"/>
              <a:ext cx="55940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2819" name="tx2818"/>
            <p:cNvSpPr/>
            <p:nvPr/>
          </p:nvSpPr>
          <p:spPr>
            <a:xfrm rot="-5400000">
              <a:off x="7841162" y="3520385"/>
              <a:ext cx="55940" cy="691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2820" name="pt2819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20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1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2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3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4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5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6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7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9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30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1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2"/>
            <p:cNvSpPr/>
            <p:nvPr/>
          </p:nvSpPr>
          <p:spPr>
            <a:xfrm>
              <a:off x="6557160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3"/>
            <p:cNvSpPr/>
            <p:nvPr/>
          </p:nvSpPr>
          <p:spPr>
            <a:xfrm>
              <a:off x="6557160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4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5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7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9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40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1"/>
            <p:cNvSpPr/>
            <p:nvPr/>
          </p:nvSpPr>
          <p:spPr>
            <a:xfrm>
              <a:off x="6557160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2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3"/>
            <p:cNvSpPr/>
            <p:nvPr/>
          </p:nvSpPr>
          <p:spPr>
            <a:xfrm>
              <a:off x="655716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4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5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6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7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8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9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50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1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2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3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4"/>
            <p:cNvSpPr/>
            <p:nvPr/>
          </p:nvSpPr>
          <p:spPr>
            <a:xfrm>
              <a:off x="6557160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5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7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9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60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1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2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3"/>
            <p:cNvSpPr/>
            <p:nvPr/>
          </p:nvSpPr>
          <p:spPr>
            <a:xfrm>
              <a:off x="655716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4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5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7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8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9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70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1"/>
            <p:cNvSpPr/>
            <p:nvPr/>
          </p:nvSpPr>
          <p:spPr>
            <a:xfrm>
              <a:off x="7089206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2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3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4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5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6"/>
            <p:cNvSpPr/>
            <p:nvPr/>
          </p:nvSpPr>
          <p:spPr>
            <a:xfrm>
              <a:off x="7089206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7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8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9"/>
            <p:cNvSpPr/>
            <p:nvPr/>
          </p:nvSpPr>
          <p:spPr>
            <a:xfrm>
              <a:off x="7089206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80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1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2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3"/>
            <p:cNvSpPr/>
            <p:nvPr/>
          </p:nvSpPr>
          <p:spPr>
            <a:xfrm>
              <a:off x="7089206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4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5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6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7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8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9"/>
            <p:cNvSpPr/>
            <p:nvPr/>
          </p:nvSpPr>
          <p:spPr>
            <a:xfrm>
              <a:off x="7089206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90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1"/>
            <p:cNvSpPr/>
            <p:nvPr/>
          </p:nvSpPr>
          <p:spPr>
            <a:xfrm>
              <a:off x="7089206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2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3"/>
            <p:cNvSpPr/>
            <p:nvPr/>
          </p:nvSpPr>
          <p:spPr>
            <a:xfrm>
              <a:off x="7089206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4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5"/>
            <p:cNvSpPr/>
            <p:nvPr/>
          </p:nvSpPr>
          <p:spPr>
            <a:xfrm>
              <a:off x="7089206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6"/>
            <p:cNvSpPr/>
            <p:nvPr/>
          </p:nvSpPr>
          <p:spPr>
            <a:xfrm>
              <a:off x="7089206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7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8"/>
            <p:cNvSpPr/>
            <p:nvPr/>
          </p:nvSpPr>
          <p:spPr>
            <a:xfrm>
              <a:off x="7089206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9"/>
            <p:cNvSpPr/>
            <p:nvPr/>
          </p:nvSpPr>
          <p:spPr>
            <a:xfrm>
              <a:off x="7089206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900"/>
            <p:cNvSpPr/>
            <p:nvPr/>
          </p:nvSpPr>
          <p:spPr>
            <a:xfrm>
              <a:off x="7089206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1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2"/>
            <p:cNvSpPr/>
            <p:nvPr/>
          </p:nvSpPr>
          <p:spPr>
            <a:xfrm>
              <a:off x="708920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3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4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5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6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7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8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9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10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1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2"/>
            <p:cNvSpPr/>
            <p:nvPr/>
          </p:nvSpPr>
          <p:spPr>
            <a:xfrm>
              <a:off x="7089206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3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4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5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6"/>
            <p:cNvSpPr/>
            <p:nvPr/>
          </p:nvSpPr>
          <p:spPr>
            <a:xfrm>
              <a:off x="7089206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7"/>
            <p:cNvSpPr/>
            <p:nvPr/>
          </p:nvSpPr>
          <p:spPr>
            <a:xfrm>
              <a:off x="7089206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8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9"/>
            <p:cNvSpPr/>
            <p:nvPr/>
          </p:nvSpPr>
          <p:spPr>
            <a:xfrm>
              <a:off x="7621251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20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1"/>
            <p:cNvSpPr/>
            <p:nvPr/>
          </p:nvSpPr>
          <p:spPr>
            <a:xfrm>
              <a:off x="762125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2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3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4"/>
            <p:cNvSpPr/>
            <p:nvPr/>
          </p:nvSpPr>
          <p:spPr>
            <a:xfrm>
              <a:off x="7621251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5"/>
            <p:cNvSpPr/>
            <p:nvPr/>
          </p:nvSpPr>
          <p:spPr>
            <a:xfrm>
              <a:off x="762125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6"/>
            <p:cNvSpPr/>
            <p:nvPr/>
          </p:nvSpPr>
          <p:spPr>
            <a:xfrm>
              <a:off x="7621251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7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8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9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30"/>
            <p:cNvSpPr/>
            <p:nvPr/>
          </p:nvSpPr>
          <p:spPr>
            <a:xfrm>
              <a:off x="7621251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1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2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3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4"/>
            <p:cNvSpPr/>
            <p:nvPr/>
          </p:nvSpPr>
          <p:spPr>
            <a:xfrm>
              <a:off x="7621251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5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6"/>
            <p:cNvSpPr/>
            <p:nvPr/>
          </p:nvSpPr>
          <p:spPr>
            <a:xfrm>
              <a:off x="762125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7"/>
            <p:cNvSpPr/>
            <p:nvPr/>
          </p:nvSpPr>
          <p:spPr>
            <a:xfrm>
              <a:off x="7621251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8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9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40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1"/>
            <p:cNvSpPr/>
            <p:nvPr/>
          </p:nvSpPr>
          <p:spPr>
            <a:xfrm>
              <a:off x="762125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2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3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4"/>
            <p:cNvSpPr/>
            <p:nvPr/>
          </p:nvSpPr>
          <p:spPr>
            <a:xfrm>
              <a:off x="7621251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5"/>
            <p:cNvSpPr/>
            <p:nvPr/>
          </p:nvSpPr>
          <p:spPr>
            <a:xfrm>
              <a:off x="762125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6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7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8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9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50"/>
            <p:cNvSpPr/>
            <p:nvPr/>
          </p:nvSpPr>
          <p:spPr>
            <a:xfrm>
              <a:off x="7621251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1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2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3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4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5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6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7"/>
            <p:cNvSpPr/>
            <p:nvPr/>
          </p:nvSpPr>
          <p:spPr>
            <a:xfrm>
              <a:off x="762125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8"/>
            <p:cNvSpPr/>
            <p:nvPr/>
          </p:nvSpPr>
          <p:spPr>
            <a:xfrm>
              <a:off x="7621251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9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60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1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2"/>
            <p:cNvSpPr/>
            <p:nvPr/>
          </p:nvSpPr>
          <p:spPr>
            <a:xfrm>
              <a:off x="762125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t2963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4"/>
            <p:cNvSpPr/>
            <p:nvPr/>
          </p:nvSpPr>
          <p:spPr>
            <a:xfrm>
              <a:off x="7621251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5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6"/>
            <p:cNvSpPr/>
            <p:nvPr/>
          </p:nvSpPr>
          <p:spPr>
            <a:xfrm>
              <a:off x="7621251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7"/>
            <p:cNvSpPr/>
            <p:nvPr/>
          </p:nvSpPr>
          <p:spPr>
            <a:xfrm>
              <a:off x="7621251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8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g2969"/>
            <p:cNvSpPr/>
            <p:nvPr/>
          </p:nvSpPr>
          <p:spPr>
            <a:xfrm>
              <a:off x="6537228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7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1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3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5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6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9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8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1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2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3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5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6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7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8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9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9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1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3"/>
            <p:cNvSpPr/>
            <p:nvPr/>
          </p:nvSpPr>
          <p:spPr>
            <a:xfrm>
              <a:off x="6557160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5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6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300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1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2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3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5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6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7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10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1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3"/>
            <p:cNvSpPr/>
            <p:nvPr/>
          </p:nvSpPr>
          <p:spPr>
            <a:xfrm>
              <a:off x="6557160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4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5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6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20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1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2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3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4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5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6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7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8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9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30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1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2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3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5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6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7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8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9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40"/>
            <p:cNvSpPr/>
            <p:nvPr/>
          </p:nvSpPr>
          <p:spPr>
            <a:xfrm>
              <a:off x="7089206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1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2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3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5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6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7"/>
            <p:cNvSpPr/>
            <p:nvPr/>
          </p:nvSpPr>
          <p:spPr>
            <a:xfrm>
              <a:off x="7089206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8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9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50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1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2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3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4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5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6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7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8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9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60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1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2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3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5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6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7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8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9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70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1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2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3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4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5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6"/>
            <p:cNvSpPr/>
            <p:nvPr/>
          </p:nvSpPr>
          <p:spPr>
            <a:xfrm>
              <a:off x="7621251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8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9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80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1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2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3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4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6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7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8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9"/>
            <p:cNvSpPr/>
            <p:nvPr/>
          </p:nvSpPr>
          <p:spPr>
            <a:xfrm>
              <a:off x="762125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90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1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2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3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4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5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6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8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9"/>
            <p:cNvSpPr/>
            <p:nvPr/>
          </p:nvSpPr>
          <p:spPr>
            <a:xfrm>
              <a:off x="7621251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100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1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2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3"/>
            <p:cNvSpPr/>
            <p:nvPr/>
          </p:nvSpPr>
          <p:spPr>
            <a:xfrm>
              <a:off x="762125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4"/>
            <p:cNvSpPr/>
            <p:nvPr/>
          </p:nvSpPr>
          <p:spPr>
            <a:xfrm>
              <a:off x="762125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6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8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9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10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1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2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3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t3114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t311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t3116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t3117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t3118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t3119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g3120"/>
            <p:cNvSpPr/>
            <p:nvPr/>
          </p:nvSpPr>
          <p:spPr>
            <a:xfrm>
              <a:off x="6537228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pl3121"/>
            <p:cNvSpPr/>
            <p:nvPr/>
          </p:nvSpPr>
          <p:spPr>
            <a:xfrm>
              <a:off x="6579792" y="5857646"/>
              <a:ext cx="1064090" cy="0"/>
            </a:xfrm>
            <a:custGeom>
              <a:avLst/>
              <a:pathLst>
                <a:path w="1064090" h="0">
                  <a:moveTo>
                    <a:pt x="0" y="0"/>
                  </a:moveTo>
                  <a:lnTo>
                    <a:pt x="106409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3" name="pl3122"/>
            <p:cNvSpPr/>
            <p:nvPr/>
          </p:nvSpPr>
          <p:spPr>
            <a:xfrm>
              <a:off x="657979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4" name="pl3123"/>
            <p:cNvSpPr/>
            <p:nvPr/>
          </p:nvSpPr>
          <p:spPr>
            <a:xfrm>
              <a:off x="684581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5" name="pl3124"/>
            <p:cNvSpPr/>
            <p:nvPr/>
          </p:nvSpPr>
          <p:spPr>
            <a:xfrm>
              <a:off x="7111837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5"/>
            <p:cNvSpPr/>
            <p:nvPr/>
          </p:nvSpPr>
          <p:spPr>
            <a:xfrm>
              <a:off x="7377860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6"/>
            <p:cNvSpPr/>
            <p:nvPr/>
          </p:nvSpPr>
          <p:spPr>
            <a:xfrm>
              <a:off x="764388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tx3127"/>
            <p:cNvSpPr/>
            <p:nvPr/>
          </p:nvSpPr>
          <p:spPr>
            <a:xfrm>
              <a:off x="6509879" y="6002662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29" name="tx3128"/>
            <p:cNvSpPr/>
            <p:nvPr/>
          </p:nvSpPr>
          <p:spPr>
            <a:xfrm>
              <a:off x="6775902" y="6003104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130" name="tx3129"/>
            <p:cNvSpPr/>
            <p:nvPr/>
          </p:nvSpPr>
          <p:spPr>
            <a:xfrm>
              <a:off x="7041924" y="6002416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31" name="tx3130"/>
            <p:cNvSpPr/>
            <p:nvPr/>
          </p:nvSpPr>
          <p:spPr>
            <a:xfrm>
              <a:off x="7307947" y="6002563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132" name="tx3131"/>
            <p:cNvSpPr/>
            <p:nvPr/>
          </p:nvSpPr>
          <p:spPr>
            <a:xfrm>
              <a:off x="7573970" y="6002563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33" name="pl3132"/>
            <p:cNvSpPr/>
            <p:nvPr/>
          </p:nvSpPr>
          <p:spPr>
            <a:xfrm>
              <a:off x="7686446" y="5191258"/>
              <a:ext cx="0" cy="640757"/>
            </a:xfrm>
            <a:custGeom>
              <a:avLst/>
              <a:pathLst>
                <a:path w="0" h="640757">
                  <a:moveTo>
                    <a:pt x="0" y="64075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4" name="pl3133"/>
            <p:cNvSpPr/>
            <p:nvPr/>
          </p:nvSpPr>
          <p:spPr>
            <a:xfrm>
              <a:off x="7686446" y="583201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5" name="pl3134"/>
            <p:cNvSpPr/>
            <p:nvPr/>
          </p:nvSpPr>
          <p:spPr>
            <a:xfrm>
              <a:off x="7686446" y="567182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6" name="pl3135"/>
            <p:cNvSpPr/>
            <p:nvPr/>
          </p:nvSpPr>
          <p:spPr>
            <a:xfrm>
              <a:off x="7686446" y="551163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pl3136"/>
            <p:cNvSpPr/>
            <p:nvPr/>
          </p:nvSpPr>
          <p:spPr>
            <a:xfrm>
              <a:off x="7686446" y="535144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pl3137"/>
            <p:cNvSpPr/>
            <p:nvPr/>
          </p:nvSpPr>
          <p:spPr>
            <a:xfrm>
              <a:off x="7686446" y="519125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9" name="tx3138"/>
            <p:cNvSpPr/>
            <p:nvPr/>
          </p:nvSpPr>
          <p:spPr>
            <a:xfrm rot="-5400000">
              <a:off x="7797672" y="5795893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40" name="tx3139"/>
            <p:cNvSpPr/>
            <p:nvPr/>
          </p:nvSpPr>
          <p:spPr>
            <a:xfrm rot="-5400000">
              <a:off x="7797549" y="547539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41" name="tx3140"/>
            <p:cNvSpPr/>
            <p:nvPr/>
          </p:nvSpPr>
          <p:spPr>
            <a:xfrm rot="-5400000">
              <a:off x="7797623" y="5155086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42" name="tx3141"/>
            <p:cNvSpPr/>
            <p:nvPr/>
          </p:nvSpPr>
          <p:spPr>
            <a:xfrm>
              <a:off x="6799689" y="5392107"/>
              <a:ext cx="624296" cy="16588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"/>
          <p:cNvGraphicFramePr>
            <a:graphicFrameLocks noGrp="true"/>
          </p:cNvGraphicFramePr>
          <p:nvPr/>
        </p:nvGraphicFramePr>
        <p:xfrm rot="0">
          <a:off x="914400" y="9144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head(iris)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5B7778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rowname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Sepal.Length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Sepal.Width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Petal.Length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Petal.Width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Species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1.30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ANOVA result</a:t>
            </a:r>
          </a:p>
        </p:txBody>
      </p:sp>
      <p:graphicFrame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1014662"/>
                <a:gridCol w="642145"/>
                <a:gridCol w="848055"/>
                <a:gridCol w="921576"/>
                <a:gridCol w="802185"/>
                <a:gridCol w="733098"/>
              </a:tblGrid>
              <a:tr h="315244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rowname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Df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Sum Sq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Mean Sq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F value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Pr(&gt;F)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71762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block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343.29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68.66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4.39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15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N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189.28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189.28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12.11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08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0.54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0.48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15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K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95.20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95.20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6.09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15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N:P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1911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Residuals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14.00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218.90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15.64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ANOVA result</a:t>
            </a:r>
          </a:p>
        </p:txBody>
      </p:sp>
      <p:graphicFrame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aov(yield ~ block + N * P + K, data = npk)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828800"/>
          <a:ext cx="3657600" cy="2743200"/>
        </p:xfrm>
        <a:graphic>
          <a:graphicData uri="http://schemas.openxmlformats.org/drawingml/2006/table">
            <a:tbl>
              <a:tblPr/>
              <a:tblGrid>
                <a:gridCol w="1014662"/>
                <a:gridCol w="642145"/>
                <a:gridCol w="848055"/>
                <a:gridCol w="921576"/>
                <a:gridCol w="802185"/>
                <a:gridCol w="733098"/>
              </a:tblGrid>
              <a:tr h="315244"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FFFFFF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rowname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Df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Sum Sq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Mean Sq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F value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Pr(&gt;F)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71762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block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5.00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343.29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68.66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4.39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15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N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189.28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189.28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12.11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083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P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8.40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0.54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0.48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15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K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95.20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95.20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6.09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0.03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69157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N:P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1.36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0.26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1911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Residuals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14.00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218.90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>15.64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2 plots</a:t>
            </a:r>
          </a:p>
        </p:txBody>
      </p:sp>
      <p:graphicFrame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plot(iris)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  <a:ea typeface="Helvetica"/>
                          <a:sym typeface="Helvetica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Monaco"/>
                          <a:cs typeface="Monaco"/>
                          <a:ea typeface="Monaco"/>
                          <a:sym typeface="Monaco"/>
                        </a:rPr>
                        <a:t>ggplot(mtcars,aes(x=hp,y=mpg))+geom_point()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pSp xmlns:pic="http://schemas.openxmlformats.org/drawingml/2006/picture">
        <p:nvGrpSpPr>
          <p:cNvPr id="4" name=""/>
          <p:cNvGrpSpPr/>
          <p:nvPr/>
        </p:nvGrpSpPr>
        <p:grpSpPr>
          <a:xfrm>
            <a:off x="457200" y="2103120"/>
            <a:ext cx="4114800" cy="4572000"/>
            <a:chOff x="457200" y="2103120"/>
            <a:chExt cx="4114800" cy="4572000"/>
          </a:xfrm>
        </p:grpSpPr>
        <p:sp>
          <p:nvSpPr>
            <p:cNvPr id="5" name="rc3"/>
            <p:cNvSpPr/>
            <p:nvPr/>
          </p:nvSpPr>
          <p:spPr>
            <a:xfrm>
              <a:off x="457200" y="210312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pg4"/>
            <p:cNvSpPr/>
            <p:nvPr/>
          </p:nvSpPr>
          <p:spPr>
            <a:xfrm>
              <a:off x="1000353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tx5"/>
            <p:cNvSpPr/>
            <p:nvPr/>
          </p:nvSpPr>
          <p:spPr>
            <a:xfrm>
              <a:off x="1017783" y="2890219"/>
              <a:ext cx="474277" cy="7708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8" name="pg6"/>
            <p:cNvSpPr/>
            <p:nvPr/>
          </p:nvSpPr>
          <p:spPr>
            <a:xfrm>
              <a:off x="1000353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7"/>
            <p:cNvSpPr/>
            <p:nvPr/>
          </p:nvSpPr>
          <p:spPr>
            <a:xfrm>
              <a:off x="1000353" y="3482477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8"/>
            <p:cNvSpPr/>
            <p:nvPr/>
          </p:nvSpPr>
          <p:spPr>
            <a:xfrm>
              <a:off x="940003" y="394588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9"/>
            <p:cNvSpPr/>
            <p:nvPr/>
          </p:nvSpPr>
          <p:spPr>
            <a:xfrm>
              <a:off x="940003" y="383003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0"/>
            <p:cNvSpPr/>
            <p:nvPr/>
          </p:nvSpPr>
          <p:spPr>
            <a:xfrm>
              <a:off x="940003" y="371418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1"/>
            <p:cNvSpPr/>
            <p:nvPr/>
          </p:nvSpPr>
          <p:spPr>
            <a:xfrm>
              <a:off x="940003" y="359832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2"/>
            <p:cNvSpPr/>
            <p:nvPr/>
          </p:nvSpPr>
          <p:spPr>
            <a:xfrm>
              <a:off x="940003" y="348247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tx13"/>
            <p:cNvSpPr/>
            <p:nvPr/>
          </p:nvSpPr>
          <p:spPr>
            <a:xfrm rot="-5400000">
              <a:off x="749354" y="390964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6" name="tx14"/>
            <p:cNvSpPr/>
            <p:nvPr/>
          </p:nvSpPr>
          <p:spPr>
            <a:xfrm rot="-5400000">
              <a:off x="749427" y="3678010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" name="tx15"/>
            <p:cNvSpPr/>
            <p:nvPr/>
          </p:nvSpPr>
          <p:spPr>
            <a:xfrm rot="-5400000">
              <a:off x="749378" y="3446256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" name="pt16"/>
            <p:cNvSpPr/>
            <p:nvPr/>
          </p:nvSpPr>
          <p:spPr>
            <a:xfrm>
              <a:off x="110134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7"/>
            <p:cNvSpPr/>
            <p:nvPr/>
          </p:nvSpPr>
          <p:spPr>
            <a:xfrm>
              <a:off x="107514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8"/>
            <p:cNvSpPr/>
            <p:nvPr/>
          </p:nvSpPr>
          <p:spPr>
            <a:xfrm>
              <a:off x="1048959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19"/>
            <p:cNvSpPr/>
            <p:nvPr/>
          </p:nvSpPr>
          <p:spPr>
            <a:xfrm>
              <a:off x="103586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0"/>
            <p:cNvSpPr/>
            <p:nvPr/>
          </p:nvSpPr>
          <p:spPr>
            <a:xfrm>
              <a:off x="108824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1"/>
            <p:cNvSpPr/>
            <p:nvPr/>
          </p:nvSpPr>
          <p:spPr>
            <a:xfrm>
              <a:off x="1140625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2"/>
            <p:cNvSpPr/>
            <p:nvPr/>
          </p:nvSpPr>
          <p:spPr>
            <a:xfrm>
              <a:off x="103586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3"/>
            <p:cNvSpPr/>
            <p:nvPr/>
          </p:nvSpPr>
          <p:spPr>
            <a:xfrm>
              <a:off x="108824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4"/>
            <p:cNvSpPr/>
            <p:nvPr/>
          </p:nvSpPr>
          <p:spPr>
            <a:xfrm>
              <a:off x="100967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5"/>
            <p:cNvSpPr/>
            <p:nvPr/>
          </p:nvSpPr>
          <p:spPr>
            <a:xfrm>
              <a:off x="1075149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6"/>
            <p:cNvSpPr/>
            <p:nvPr/>
          </p:nvSpPr>
          <p:spPr>
            <a:xfrm>
              <a:off x="1140625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7"/>
            <p:cNvSpPr/>
            <p:nvPr/>
          </p:nvSpPr>
          <p:spPr>
            <a:xfrm>
              <a:off x="106205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8"/>
            <p:cNvSpPr/>
            <p:nvPr/>
          </p:nvSpPr>
          <p:spPr>
            <a:xfrm>
              <a:off x="106205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29"/>
            <p:cNvSpPr/>
            <p:nvPr/>
          </p:nvSpPr>
          <p:spPr>
            <a:xfrm>
              <a:off x="99657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0"/>
            <p:cNvSpPr/>
            <p:nvPr/>
          </p:nvSpPr>
          <p:spPr>
            <a:xfrm>
              <a:off x="1193005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1"/>
            <p:cNvSpPr/>
            <p:nvPr/>
          </p:nvSpPr>
          <p:spPr>
            <a:xfrm>
              <a:off x="1179910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2"/>
            <p:cNvSpPr/>
            <p:nvPr/>
          </p:nvSpPr>
          <p:spPr>
            <a:xfrm>
              <a:off x="1140625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3"/>
            <p:cNvSpPr/>
            <p:nvPr/>
          </p:nvSpPr>
          <p:spPr>
            <a:xfrm>
              <a:off x="110134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4"/>
            <p:cNvSpPr/>
            <p:nvPr/>
          </p:nvSpPr>
          <p:spPr>
            <a:xfrm>
              <a:off x="117991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5"/>
            <p:cNvSpPr/>
            <p:nvPr/>
          </p:nvSpPr>
          <p:spPr>
            <a:xfrm>
              <a:off x="110134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6"/>
            <p:cNvSpPr/>
            <p:nvPr/>
          </p:nvSpPr>
          <p:spPr>
            <a:xfrm>
              <a:off x="114062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7"/>
            <p:cNvSpPr/>
            <p:nvPr/>
          </p:nvSpPr>
          <p:spPr>
            <a:xfrm>
              <a:off x="1101340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8"/>
            <p:cNvSpPr/>
            <p:nvPr/>
          </p:nvSpPr>
          <p:spPr>
            <a:xfrm>
              <a:off x="103586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39"/>
            <p:cNvSpPr/>
            <p:nvPr/>
          </p:nvSpPr>
          <p:spPr>
            <a:xfrm>
              <a:off x="1101340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0"/>
            <p:cNvSpPr/>
            <p:nvPr/>
          </p:nvSpPr>
          <p:spPr>
            <a:xfrm>
              <a:off x="106205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1"/>
            <p:cNvSpPr/>
            <p:nvPr/>
          </p:nvSpPr>
          <p:spPr>
            <a:xfrm>
              <a:off x="108824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2"/>
            <p:cNvSpPr/>
            <p:nvPr/>
          </p:nvSpPr>
          <p:spPr>
            <a:xfrm>
              <a:off x="108824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3"/>
            <p:cNvSpPr/>
            <p:nvPr/>
          </p:nvSpPr>
          <p:spPr>
            <a:xfrm>
              <a:off x="1114435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4"/>
            <p:cNvSpPr/>
            <p:nvPr/>
          </p:nvSpPr>
          <p:spPr>
            <a:xfrm>
              <a:off x="111443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5"/>
            <p:cNvSpPr/>
            <p:nvPr/>
          </p:nvSpPr>
          <p:spPr>
            <a:xfrm>
              <a:off x="1048959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6"/>
            <p:cNvSpPr/>
            <p:nvPr/>
          </p:nvSpPr>
          <p:spPr>
            <a:xfrm>
              <a:off x="106205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7"/>
            <p:cNvSpPr/>
            <p:nvPr/>
          </p:nvSpPr>
          <p:spPr>
            <a:xfrm>
              <a:off x="114062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8"/>
            <p:cNvSpPr/>
            <p:nvPr/>
          </p:nvSpPr>
          <p:spPr>
            <a:xfrm>
              <a:off x="1114435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49"/>
            <p:cNvSpPr/>
            <p:nvPr/>
          </p:nvSpPr>
          <p:spPr>
            <a:xfrm>
              <a:off x="1153720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0"/>
            <p:cNvSpPr/>
            <p:nvPr/>
          </p:nvSpPr>
          <p:spPr>
            <a:xfrm>
              <a:off x="1075149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1"/>
            <p:cNvSpPr/>
            <p:nvPr/>
          </p:nvSpPr>
          <p:spPr>
            <a:xfrm>
              <a:off x="108824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2"/>
            <p:cNvSpPr/>
            <p:nvPr/>
          </p:nvSpPr>
          <p:spPr>
            <a:xfrm>
              <a:off x="115372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3"/>
            <p:cNvSpPr/>
            <p:nvPr/>
          </p:nvSpPr>
          <p:spPr>
            <a:xfrm>
              <a:off x="1075149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4"/>
            <p:cNvSpPr/>
            <p:nvPr/>
          </p:nvSpPr>
          <p:spPr>
            <a:xfrm>
              <a:off x="100967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5"/>
            <p:cNvSpPr/>
            <p:nvPr/>
          </p:nvSpPr>
          <p:spPr>
            <a:xfrm>
              <a:off x="1101340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6"/>
            <p:cNvSpPr/>
            <p:nvPr/>
          </p:nvSpPr>
          <p:spPr>
            <a:xfrm>
              <a:off x="108824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7"/>
            <p:cNvSpPr/>
            <p:nvPr/>
          </p:nvSpPr>
          <p:spPr>
            <a:xfrm>
              <a:off x="1022769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8"/>
            <p:cNvSpPr/>
            <p:nvPr/>
          </p:nvSpPr>
          <p:spPr>
            <a:xfrm>
              <a:off x="100967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59"/>
            <p:cNvSpPr/>
            <p:nvPr/>
          </p:nvSpPr>
          <p:spPr>
            <a:xfrm>
              <a:off x="108824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0"/>
            <p:cNvSpPr/>
            <p:nvPr/>
          </p:nvSpPr>
          <p:spPr>
            <a:xfrm>
              <a:off x="110134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1"/>
            <p:cNvSpPr/>
            <p:nvPr/>
          </p:nvSpPr>
          <p:spPr>
            <a:xfrm>
              <a:off x="106205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2"/>
            <p:cNvSpPr/>
            <p:nvPr/>
          </p:nvSpPr>
          <p:spPr>
            <a:xfrm>
              <a:off x="110134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3"/>
            <p:cNvSpPr/>
            <p:nvPr/>
          </p:nvSpPr>
          <p:spPr>
            <a:xfrm>
              <a:off x="103586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4"/>
            <p:cNvSpPr/>
            <p:nvPr/>
          </p:nvSpPr>
          <p:spPr>
            <a:xfrm>
              <a:off x="1127530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5"/>
            <p:cNvSpPr/>
            <p:nvPr/>
          </p:nvSpPr>
          <p:spPr>
            <a:xfrm>
              <a:off x="1088244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6"/>
            <p:cNvSpPr/>
            <p:nvPr/>
          </p:nvSpPr>
          <p:spPr>
            <a:xfrm>
              <a:off x="135014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7"/>
            <p:cNvSpPr/>
            <p:nvPr/>
          </p:nvSpPr>
          <p:spPr>
            <a:xfrm>
              <a:off x="127157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8"/>
            <p:cNvSpPr/>
            <p:nvPr/>
          </p:nvSpPr>
          <p:spPr>
            <a:xfrm>
              <a:off x="133705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69"/>
            <p:cNvSpPr/>
            <p:nvPr/>
          </p:nvSpPr>
          <p:spPr>
            <a:xfrm>
              <a:off x="1153720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0"/>
            <p:cNvSpPr/>
            <p:nvPr/>
          </p:nvSpPr>
          <p:spPr>
            <a:xfrm>
              <a:off x="128467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1"/>
            <p:cNvSpPr/>
            <p:nvPr/>
          </p:nvSpPr>
          <p:spPr>
            <a:xfrm>
              <a:off x="117991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2"/>
            <p:cNvSpPr/>
            <p:nvPr/>
          </p:nvSpPr>
          <p:spPr>
            <a:xfrm>
              <a:off x="125848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3"/>
            <p:cNvSpPr/>
            <p:nvPr/>
          </p:nvSpPr>
          <p:spPr>
            <a:xfrm>
              <a:off x="1075149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4"/>
            <p:cNvSpPr/>
            <p:nvPr/>
          </p:nvSpPr>
          <p:spPr>
            <a:xfrm>
              <a:off x="129776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5"/>
            <p:cNvSpPr/>
            <p:nvPr/>
          </p:nvSpPr>
          <p:spPr>
            <a:xfrm>
              <a:off x="111443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6"/>
            <p:cNvSpPr/>
            <p:nvPr/>
          </p:nvSpPr>
          <p:spPr>
            <a:xfrm>
              <a:off x="1088244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7"/>
            <p:cNvSpPr/>
            <p:nvPr/>
          </p:nvSpPr>
          <p:spPr>
            <a:xfrm>
              <a:off x="120610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8"/>
            <p:cNvSpPr/>
            <p:nvPr/>
          </p:nvSpPr>
          <p:spPr>
            <a:xfrm>
              <a:off x="121919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79"/>
            <p:cNvSpPr/>
            <p:nvPr/>
          </p:nvSpPr>
          <p:spPr>
            <a:xfrm>
              <a:off x="1232291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0"/>
            <p:cNvSpPr/>
            <p:nvPr/>
          </p:nvSpPr>
          <p:spPr>
            <a:xfrm>
              <a:off x="1166815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1"/>
            <p:cNvSpPr/>
            <p:nvPr/>
          </p:nvSpPr>
          <p:spPr>
            <a:xfrm>
              <a:off x="1310861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2"/>
            <p:cNvSpPr/>
            <p:nvPr/>
          </p:nvSpPr>
          <p:spPr>
            <a:xfrm>
              <a:off x="116681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3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4"/>
            <p:cNvSpPr/>
            <p:nvPr/>
          </p:nvSpPr>
          <p:spPr>
            <a:xfrm>
              <a:off x="124538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5"/>
            <p:cNvSpPr/>
            <p:nvPr/>
          </p:nvSpPr>
          <p:spPr>
            <a:xfrm>
              <a:off x="1166815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6"/>
            <p:cNvSpPr/>
            <p:nvPr/>
          </p:nvSpPr>
          <p:spPr>
            <a:xfrm>
              <a:off x="1206100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7"/>
            <p:cNvSpPr/>
            <p:nvPr/>
          </p:nvSpPr>
          <p:spPr>
            <a:xfrm>
              <a:off x="123229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8"/>
            <p:cNvSpPr/>
            <p:nvPr/>
          </p:nvSpPr>
          <p:spPr>
            <a:xfrm>
              <a:off x="125848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89"/>
            <p:cNvSpPr/>
            <p:nvPr/>
          </p:nvSpPr>
          <p:spPr>
            <a:xfrm>
              <a:off x="123229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0"/>
            <p:cNvSpPr/>
            <p:nvPr/>
          </p:nvSpPr>
          <p:spPr>
            <a:xfrm>
              <a:off x="127157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1"/>
            <p:cNvSpPr/>
            <p:nvPr/>
          </p:nvSpPr>
          <p:spPr>
            <a:xfrm>
              <a:off x="129776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2"/>
            <p:cNvSpPr/>
            <p:nvPr/>
          </p:nvSpPr>
          <p:spPr>
            <a:xfrm>
              <a:off x="132395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3"/>
            <p:cNvSpPr/>
            <p:nvPr/>
          </p:nvSpPr>
          <p:spPr>
            <a:xfrm>
              <a:off x="131086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4"/>
            <p:cNvSpPr/>
            <p:nvPr/>
          </p:nvSpPr>
          <p:spPr>
            <a:xfrm>
              <a:off x="121919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5"/>
            <p:cNvSpPr/>
            <p:nvPr/>
          </p:nvSpPr>
          <p:spPr>
            <a:xfrm>
              <a:off x="1179910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6"/>
            <p:cNvSpPr/>
            <p:nvPr/>
          </p:nvSpPr>
          <p:spPr>
            <a:xfrm>
              <a:off x="1153720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7"/>
            <p:cNvSpPr/>
            <p:nvPr/>
          </p:nvSpPr>
          <p:spPr>
            <a:xfrm>
              <a:off x="1153720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8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99"/>
            <p:cNvSpPr/>
            <p:nvPr/>
          </p:nvSpPr>
          <p:spPr>
            <a:xfrm>
              <a:off x="121919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0"/>
            <p:cNvSpPr/>
            <p:nvPr/>
          </p:nvSpPr>
          <p:spPr>
            <a:xfrm>
              <a:off x="114062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1"/>
            <p:cNvSpPr/>
            <p:nvPr/>
          </p:nvSpPr>
          <p:spPr>
            <a:xfrm>
              <a:off x="121919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2"/>
            <p:cNvSpPr/>
            <p:nvPr/>
          </p:nvSpPr>
          <p:spPr>
            <a:xfrm>
              <a:off x="1310861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3"/>
            <p:cNvSpPr/>
            <p:nvPr/>
          </p:nvSpPr>
          <p:spPr>
            <a:xfrm>
              <a:off x="1258481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4"/>
            <p:cNvSpPr/>
            <p:nvPr/>
          </p:nvSpPr>
          <p:spPr>
            <a:xfrm>
              <a:off x="116681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5"/>
            <p:cNvSpPr/>
            <p:nvPr/>
          </p:nvSpPr>
          <p:spPr>
            <a:xfrm>
              <a:off x="115372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6"/>
            <p:cNvSpPr/>
            <p:nvPr/>
          </p:nvSpPr>
          <p:spPr>
            <a:xfrm>
              <a:off x="1153720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7"/>
            <p:cNvSpPr/>
            <p:nvPr/>
          </p:nvSpPr>
          <p:spPr>
            <a:xfrm>
              <a:off x="123229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8"/>
            <p:cNvSpPr/>
            <p:nvPr/>
          </p:nvSpPr>
          <p:spPr>
            <a:xfrm>
              <a:off x="1193005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09"/>
            <p:cNvSpPr/>
            <p:nvPr/>
          </p:nvSpPr>
          <p:spPr>
            <a:xfrm>
              <a:off x="1088244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0"/>
            <p:cNvSpPr/>
            <p:nvPr/>
          </p:nvSpPr>
          <p:spPr>
            <a:xfrm>
              <a:off x="116681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1"/>
            <p:cNvSpPr/>
            <p:nvPr/>
          </p:nvSpPr>
          <p:spPr>
            <a:xfrm>
              <a:off x="117991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2"/>
            <p:cNvSpPr/>
            <p:nvPr/>
          </p:nvSpPr>
          <p:spPr>
            <a:xfrm>
              <a:off x="1179910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3"/>
            <p:cNvSpPr/>
            <p:nvPr/>
          </p:nvSpPr>
          <p:spPr>
            <a:xfrm>
              <a:off x="124538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4"/>
            <p:cNvSpPr/>
            <p:nvPr/>
          </p:nvSpPr>
          <p:spPr>
            <a:xfrm>
              <a:off x="110134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5"/>
            <p:cNvSpPr/>
            <p:nvPr/>
          </p:nvSpPr>
          <p:spPr>
            <a:xfrm>
              <a:off x="117991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6"/>
            <p:cNvSpPr/>
            <p:nvPr/>
          </p:nvSpPr>
          <p:spPr>
            <a:xfrm>
              <a:off x="125848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7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8"/>
            <p:cNvSpPr/>
            <p:nvPr/>
          </p:nvSpPr>
          <p:spPr>
            <a:xfrm>
              <a:off x="136324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19"/>
            <p:cNvSpPr/>
            <p:nvPr/>
          </p:nvSpPr>
          <p:spPr>
            <a:xfrm>
              <a:off x="1258481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0"/>
            <p:cNvSpPr/>
            <p:nvPr/>
          </p:nvSpPr>
          <p:spPr>
            <a:xfrm>
              <a:off x="128467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1"/>
            <p:cNvSpPr/>
            <p:nvPr/>
          </p:nvSpPr>
          <p:spPr>
            <a:xfrm>
              <a:off x="14287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2"/>
            <p:cNvSpPr/>
            <p:nvPr/>
          </p:nvSpPr>
          <p:spPr>
            <a:xfrm>
              <a:off x="1075149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3"/>
            <p:cNvSpPr/>
            <p:nvPr/>
          </p:nvSpPr>
          <p:spPr>
            <a:xfrm>
              <a:off x="1389432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4"/>
            <p:cNvSpPr/>
            <p:nvPr/>
          </p:nvSpPr>
          <p:spPr>
            <a:xfrm>
              <a:off x="131086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5"/>
            <p:cNvSpPr/>
            <p:nvPr/>
          </p:nvSpPr>
          <p:spPr>
            <a:xfrm>
              <a:off x="137633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6"/>
            <p:cNvSpPr/>
            <p:nvPr/>
          </p:nvSpPr>
          <p:spPr>
            <a:xfrm>
              <a:off x="1284671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7"/>
            <p:cNvSpPr/>
            <p:nvPr/>
          </p:nvSpPr>
          <p:spPr>
            <a:xfrm>
              <a:off x="127157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8"/>
            <p:cNvSpPr/>
            <p:nvPr/>
          </p:nvSpPr>
          <p:spPr>
            <a:xfrm>
              <a:off x="132395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29"/>
            <p:cNvSpPr/>
            <p:nvPr/>
          </p:nvSpPr>
          <p:spPr>
            <a:xfrm>
              <a:off x="117991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0"/>
            <p:cNvSpPr/>
            <p:nvPr/>
          </p:nvSpPr>
          <p:spPr>
            <a:xfrm>
              <a:off x="11930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1"/>
            <p:cNvSpPr/>
            <p:nvPr/>
          </p:nvSpPr>
          <p:spPr>
            <a:xfrm>
              <a:off x="127157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2"/>
            <p:cNvSpPr/>
            <p:nvPr/>
          </p:nvSpPr>
          <p:spPr>
            <a:xfrm>
              <a:off x="128467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3"/>
            <p:cNvSpPr/>
            <p:nvPr/>
          </p:nvSpPr>
          <p:spPr>
            <a:xfrm>
              <a:off x="1441812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4"/>
            <p:cNvSpPr/>
            <p:nvPr/>
          </p:nvSpPr>
          <p:spPr>
            <a:xfrm>
              <a:off x="1441812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5"/>
            <p:cNvSpPr/>
            <p:nvPr/>
          </p:nvSpPr>
          <p:spPr>
            <a:xfrm>
              <a:off x="121919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6"/>
            <p:cNvSpPr/>
            <p:nvPr/>
          </p:nvSpPr>
          <p:spPr>
            <a:xfrm>
              <a:off x="1337052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7"/>
            <p:cNvSpPr/>
            <p:nvPr/>
          </p:nvSpPr>
          <p:spPr>
            <a:xfrm>
              <a:off x="116681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8"/>
            <p:cNvSpPr/>
            <p:nvPr/>
          </p:nvSpPr>
          <p:spPr>
            <a:xfrm>
              <a:off x="1441812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39"/>
            <p:cNvSpPr/>
            <p:nvPr/>
          </p:nvSpPr>
          <p:spPr>
            <a:xfrm>
              <a:off x="1258481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0"/>
            <p:cNvSpPr/>
            <p:nvPr/>
          </p:nvSpPr>
          <p:spPr>
            <a:xfrm>
              <a:off x="131086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1"/>
            <p:cNvSpPr/>
            <p:nvPr/>
          </p:nvSpPr>
          <p:spPr>
            <a:xfrm>
              <a:off x="13763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2"/>
            <p:cNvSpPr/>
            <p:nvPr/>
          </p:nvSpPr>
          <p:spPr>
            <a:xfrm>
              <a:off x="124538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3"/>
            <p:cNvSpPr/>
            <p:nvPr/>
          </p:nvSpPr>
          <p:spPr>
            <a:xfrm>
              <a:off x="123229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4"/>
            <p:cNvSpPr/>
            <p:nvPr/>
          </p:nvSpPr>
          <p:spPr>
            <a:xfrm>
              <a:off x="127157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5"/>
            <p:cNvSpPr/>
            <p:nvPr/>
          </p:nvSpPr>
          <p:spPr>
            <a:xfrm>
              <a:off x="13763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6"/>
            <p:cNvSpPr/>
            <p:nvPr/>
          </p:nvSpPr>
          <p:spPr>
            <a:xfrm>
              <a:off x="140252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7"/>
            <p:cNvSpPr/>
            <p:nvPr/>
          </p:nvSpPr>
          <p:spPr>
            <a:xfrm>
              <a:off x="1468003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8"/>
            <p:cNvSpPr/>
            <p:nvPr/>
          </p:nvSpPr>
          <p:spPr>
            <a:xfrm>
              <a:off x="127157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49"/>
            <p:cNvSpPr/>
            <p:nvPr/>
          </p:nvSpPr>
          <p:spPr>
            <a:xfrm>
              <a:off x="125848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0"/>
            <p:cNvSpPr/>
            <p:nvPr/>
          </p:nvSpPr>
          <p:spPr>
            <a:xfrm>
              <a:off x="1232291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1"/>
            <p:cNvSpPr/>
            <p:nvPr/>
          </p:nvSpPr>
          <p:spPr>
            <a:xfrm>
              <a:off x="144181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2"/>
            <p:cNvSpPr/>
            <p:nvPr/>
          </p:nvSpPr>
          <p:spPr>
            <a:xfrm>
              <a:off x="1258481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3"/>
            <p:cNvSpPr/>
            <p:nvPr/>
          </p:nvSpPr>
          <p:spPr>
            <a:xfrm>
              <a:off x="127157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4"/>
            <p:cNvSpPr/>
            <p:nvPr/>
          </p:nvSpPr>
          <p:spPr>
            <a:xfrm>
              <a:off x="121919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5"/>
            <p:cNvSpPr/>
            <p:nvPr/>
          </p:nvSpPr>
          <p:spPr>
            <a:xfrm>
              <a:off x="133705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6"/>
            <p:cNvSpPr/>
            <p:nvPr/>
          </p:nvSpPr>
          <p:spPr>
            <a:xfrm>
              <a:off x="1310861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7"/>
            <p:cNvSpPr/>
            <p:nvPr/>
          </p:nvSpPr>
          <p:spPr>
            <a:xfrm>
              <a:off x="133705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8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59"/>
            <p:cNvSpPr/>
            <p:nvPr/>
          </p:nvSpPr>
          <p:spPr>
            <a:xfrm>
              <a:off x="132395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0"/>
            <p:cNvSpPr/>
            <p:nvPr/>
          </p:nvSpPr>
          <p:spPr>
            <a:xfrm>
              <a:off x="131086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1"/>
            <p:cNvSpPr/>
            <p:nvPr/>
          </p:nvSpPr>
          <p:spPr>
            <a:xfrm>
              <a:off x="131086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2"/>
            <p:cNvSpPr/>
            <p:nvPr/>
          </p:nvSpPr>
          <p:spPr>
            <a:xfrm>
              <a:off x="125848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3"/>
            <p:cNvSpPr/>
            <p:nvPr/>
          </p:nvSpPr>
          <p:spPr>
            <a:xfrm>
              <a:off x="128467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4"/>
            <p:cNvSpPr/>
            <p:nvPr/>
          </p:nvSpPr>
          <p:spPr>
            <a:xfrm>
              <a:off x="124538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5"/>
            <p:cNvSpPr/>
            <p:nvPr/>
          </p:nvSpPr>
          <p:spPr>
            <a:xfrm>
              <a:off x="120610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g166"/>
            <p:cNvSpPr/>
            <p:nvPr/>
          </p:nvSpPr>
          <p:spPr>
            <a:xfrm>
              <a:off x="1000353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7"/>
            <p:cNvSpPr/>
            <p:nvPr/>
          </p:nvSpPr>
          <p:spPr>
            <a:xfrm>
              <a:off x="110134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8"/>
            <p:cNvSpPr/>
            <p:nvPr/>
          </p:nvSpPr>
          <p:spPr>
            <a:xfrm>
              <a:off x="1075149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69"/>
            <p:cNvSpPr/>
            <p:nvPr/>
          </p:nvSpPr>
          <p:spPr>
            <a:xfrm>
              <a:off x="104895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0"/>
            <p:cNvSpPr/>
            <p:nvPr/>
          </p:nvSpPr>
          <p:spPr>
            <a:xfrm>
              <a:off x="103586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1"/>
            <p:cNvSpPr/>
            <p:nvPr/>
          </p:nvSpPr>
          <p:spPr>
            <a:xfrm>
              <a:off x="10882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2"/>
            <p:cNvSpPr/>
            <p:nvPr/>
          </p:nvSpPr>
          <p:spPr>
            <a:xfrm>
              <a:off x="114062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3"/>
            <p:cNvSpPr/>
            <p:nvPr/>
          </p:nvSpPr>
          <p:spPr>
            <a:xfrm>
              <a:off x="103586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4"/>
            <p:cNvSpPr/>
            <p:nvPr/>
          </p:nvSpPr>
          <p:spPr>
            <a:xfrm>
              <a:off x="108824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5"/>
            <p:cNvSpPr/>
            <p:nvPr/>
          </p:nvSpPr>
          <p:spPr>
            <a:xfrm>
              <a:off x="100967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6"/>
            <p:cNvSpPr/>
            <p:nvPr/>
          </p:nvSpPr>
          <p:spPr>
            <a:xfrm>
              <a:off x="1075149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7"/>
            <p:cNvSpPr/>
            <p:nvPr/>
          </p:nvSpPr>
          <p:spPr>
            <a:xfrm>
              <a:off x="114062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8"/>
            <p:cNvSpPr/>
            <p:nvPr/>
          </p:nvSpPr>
          <p:spPr>
            <a:xfrm>
              <a:off x="106205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79"/>
            <p:cNvSpPr/>
            <p:nvPr/>
          </p:nvSpPr>
          <p:spPr>
            <a:xfrm>
              <a:off x="106205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0"/>
            <p:cNvSpPr/>
            <p:nvPr/>
          </p:nvSpPr>
          <p:spPr>
            <a:xfrm>
              <a:off x="996579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1"/>
            <p:cNvSpPr/>
            <p:nvPr/>
          </p:nvSpPr>
          <p:spPr>
            <a:xfrm>
              <a:off x="1193005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2"/>
            <p:cNvSpPr/>
            <p:nvPr/>
          </p:nvSpPr>
          <p:spPr>
            <a:xfrm>
              <a:off x="117991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3"/>
            <p:cNvSpPr/>
            <p:nvPr/>
          </p:nvSpPr>
          <p:spPr>
            <a:xfrm>
              <a:off x="1140625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4"/>
            <p:cNvSpPr/>
            <p:nvPr/>
          </p:nvSpPr>
          <p:spPr>
            <a:xfrm>
              <a:off x="110134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5"/>
            <p:cNvSpPr/>
            <p:nvPr/>
          </p:nvSpPr>
          <p:spPr>
            <a:xfrm>
              <a:off x="1179910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6"/>
            <p:cNvSpPr/>
            <p:nvPr/>
          </p:nvSpPr>
          <p:spPr>
            <a:xfrm>
              <a:off x="110134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7"/>
            <p:cNvSpPr/>
            <p:nvPr/>
          </p:nvSpPr>
          <p:spPr>
            <a:xfrm>
              <a:off x="114062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8"/>
            <p:cNvSpPr/>
            <p:nvPr/>
          </p:nvSpPr>
          <p:spPr>
            <a:xfrm>
              <a:off x="110134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89"/>
            <p:cNvSpPr/>
            <p:nvPr/>
          </p:nvSpPr>
          <p:spPr>
            <a:xfrm>
              <a:off x="1035864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0"/>
            <p:cNvSpPr/>
            <p:nvPr/>
          </p:nvSpPr>
          <p:spPr>
            <a:xfrm>
              <a:off x="1101340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1"/>
            <p:cNvSpPr/>
            <p:nvPr/>
          </p:nvSpPr>
          <p:spPr>
            <a:xfrm>
              <a:off x="1062054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2"/>
            <p:cNvSpPr/>
            <p:nvPr/>
          </p:nvSpPr>
          <p:spPr>
            <a:xfrm>
              <a:off x="10882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3"/>
            <p:cNvSpPr/>
            <p:nvPr/>
          </p:nvSpPr>
          <p:spPr>
            <a:xfrm>
              <a:off x="10882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4"/>
            <p:cNvSpPr/>
            <p:nvPr/>
          </p:nvSpPr>
          <p:spPr>
            <a:xfrm>
              <a:off x="111443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5"/>
            <p:cNvSpPr/>
            <p:nvPr/>
          </p:nvSpPr>
          <p:spPr>
            <a:xfrm>
              <a:off x="111443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6"/>
            <p:cNvSpPr/>
            <p:nvPr/>
          </p:nvSpPr>
          <p:spPr>
            <a:xfrm>
              <a:off x="1048959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7"/>
            <p:cNvSpPr/>
            <p:nvPr/>
          </p:nvSpPr>
          <p:spPr>
            <a:xfrm>
              <a:off x="106205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8"/>
            <p:cNvSpPr/>
            <p:nvPr/>
          </p:nvSpPr>
          <p:spPr>
            <a:xfrm>
              <a:off x="114062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199"/>
            <p:cNvSpPr/>
            <p:nvPr/>
          </p:nvSpPr>
          <p:spPr>
            <a:xfrm>
              <a:off x="111443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0"/>
            <p:cNvSpPr/>
            <p:nvPr/>
          </p:nvSpPr>
          <p:spPr>
            <a:xfrm>
              <a:off x="115372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1"/>
            <p:cNvSpPr/>
            <p:nvPr/>
          </p:nvSpPr>
          <p:spPr>
            <a:xfrm>
              <a:off x="1075149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2"/>
            <p:cNvSpPr/>
            <p:nvPr/>
          </p:nvSpPr>
          <p:spPr>
            <a:xfrm>
              <a:off x="1088244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3"/>
            <p:cNvSpPr/>
            <p:nvPr/>
          </p:nvSpPr>
          <p:spPr>
            <a:xfrm>
              <a:off x="1153720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4"/>
            <p:cNvSpPr/>
            <p:nvPr/>
          </p:nvSpPr>
          <p:spPr>
            <a:xfrm>
              <a:off x="1075149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5"/>
            <p:cNvSpPr/>
            <p:nvPr/>
          </p:nvSpPr>
          <p:spPr>
            <a:xfrm>
              <a:off x="100967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6"/>
            <p:cNvSpPr/>
            <p:nvPr/>
          </p:nvSpPr>
          <p:spPr>
            <a:xfrm>
              <a:off x="110134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7"/>
            <p:cNvSpPr/>
            <p:nvPr/>
          </p:nvSpPr>
          <p:spPr>
            <a:xfrm>
              <a:off x="108824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8"/>
            <p:cNvSpPr/>
            <p:nvPr/>
          </p:nvSpPr>
          <p:spPr>
            <a:xfrm>
              <a:off x="102276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09"/>
            <p:cNvSpPr/>
            <p:nvPr/>
          </p:nvSpPr>
          <p:spPr>
            <a:xfrm>
              <a:off x="100967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0"/>
            <p:cNvSpPr/>
            <p:nvPr/>
          </p:nvSpPr>
          <p:spPr>
            <a:xfrm>
              <a:off x="10882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1"/>
            <p:cNvSpPr/>
            <p:nvPr/>
          </p:nvSpPr>
          <p:spPr>
            <a:xfrm>
              <a:off x="1101340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2"/>
            <p:cNvSpPr/>
            <p:nvPr/>
          </p:nvSpPr>
          <p:spPr>
            <a:xfrm>
              <a:off x="106205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3"/>
            <p:cNvSpPr/>
            <p:nvPr/>
          </p:nvSpPr>
          <p:spPr>
            <a:xfrm>
              <a:off x="1101340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4"/>
            <p:cNvSpPr/>
            <p:nvPr/>
          </p:nvSpPr>
          <p:spPr>
            <a:xfrm>
              <a:off x="103586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5"/>
            <p:cNvSpPr/>
            <p:nvPr/>
          </p:nvSpPr>
          <p:spPr>
            <a:xfrm>
              <a:off x="112753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6"/>
            <p:cNvSpPr/>
            <p:nvPr/>
          </p:nvSpPr>
          <p:spPr>
            <a:xfrm>
              <a:off x="10882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7"/>
            <p:cNvSpPr/>
            <p:nvPr/>
          </p:nvSpPr>
          <p:spPr>
            <a:xfrm>
              <a:off x="1350147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8"/>
            <p:cNvSpPr/>
            <p:nvPr/>
          </p:nvSpPr>
          <p:spPr>
            <a:xfrm>
              <a:off x="127157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19"/>
            <p:cNvSpPr/>
            <p:nvPr/>
          </p:nvSpPr>
          <p:spPr>
            <a:xfrm>
              <a:off x="1337052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0"/>
            <p:cNvSpPr/>
            <p:nvPr/>
          </p:nvSpPr>
          <p:spPr>
            <a:xfrm>
              <a:off x="1153720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1"/>
            <p:cNvSpPr/>
            <p:nvPr/>
          </p:nvSpPr>
          <p:spPr>
            <a:xfrm>
              <a:off x="1284671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2"/>
            <p:cNvSpPr/>
            <p:nvPr/>
          </p:nvSpPr>
          <p:spPr>
            <a:xfrm>
              <a:off x="1179910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3"/>
            <p:cNvSpPr/>
            <p:nvPr/>
          </p:nvSpPr>
          <p:spPr>
            <a:xfrm>
              <a:off x="125848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4"/>
            <p:cNvSpPr/>
            <p:nvPr/>
          </p:nvSpPr>
          <p:spPr>
            <a:xfrm>
              <a:off x="1075149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5"/>
            <p:cNvSpPr/>
            <p:nvPr/>
          </p:nvSpPr>
          <p:spPr>
            <a:xfrm>
              <a:off x="129776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6"/>
            <p:cNvSpPr/>
            <p:nvPr/>
          </p:nvSpPr>
          <p:spPr>
            <a:xfrm>
              <a:off x="1114435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7"/>
            <p:cNvSpPr/>
            <p:nvPr/>
          </p:nvSpPr>
          <p:spPr>
            <a:xfrm>
              <a:off x="1088244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8"/>
            <p:cNvSpPr/>
            <p:nvPr/>
          </p:nvSpPr>
          <p:spPr>
            <a:xfrm>
              <a:off x="1206100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29"/>
            <p:cNvSpPr/>
            <p:nvPr/>
          </p:nvSpPr>
          <p:spPr>
            <a:xfrm>
              <a:off x="121919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0"/>
            <p:cNvSpPr/>
            <p:nvPr/>
          </p:nvSpPr>
          <p:spPr>
            <a:xfrm>
              <a:off x="123229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1"/>
            <p:cNvSpPr/>
            <p:nvPr/>
          </p:nvSpPr>
          <p:spPr>
            <a:xfrm>
              <a:off x="1166815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2"/>
            <p:cNvSpPr/>
            <p:nvPr/>
          </p:nvSpPr>
          <p:spPr>
            <a:xfrm>
              <a:off x="1310861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3"/>
            <p:cNvSpPr/>
            <p:nvPr/>
          </p:nvSpPr>
          <p:spPr>
            <a:xfrm>
              <a:off x="116681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4"/>
            <p:cNvSpPr/>
            <p:nvPr/>
          </p:nvSpPr>
          <p:spPr>
            <a:xfrm>
              <a:off x="1193005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5"/>
            <p:cNvSpPr/>
            <p:nvPr/>
          </p:nvSpPr>
          <p:spPr>
            <a:xfrm>
              <a:off x="124538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6"/>
            <p:cNvSpPr/>
            <p:nvPr/>
          </p:nvSpPr>
          <p:spPr>
            <a:xfrm>
              <a:off x="1166815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7"/>
            <p:cNvSpPr/>
            <p:nvPr/>
          </p:nvSpPr>
          <p:spPr>
            <a:xfrm>
              <a:off x="120610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8"/>
            <p:cNvSpPr/>
            <p:nvPr/>
          </p:nvSpPr>
          <p:spPr>
            <a:xfrm>
              <a:off x="1232291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39"/>
            <p:cNvSpPr/>
            <p:nvPr/>
          </p:nvSpPr>
          <p:spPr>
            <a:xfrm>
              <a:off x="125848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0"/>
            <p:cNvSpPr/>
            <p:nvPr/>
          </p:nvSpPr>
          <p:spPr>
            <a:xfrm>
              <a:off x="123229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1"/>
            <p:cNvSpPr/>
            <p:nvPr/>
          </p:nvSpPr>
          <p:spPr>
            <a:xfrm>
              <a:off x="127157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2"/>
            <p:cNvSpPr/>
            <p:nvPr/>
          </p:nvSpPr>
          <p:spPr>
            <a:xfrm>
              <a:off x="129776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3"/>
            <p:cNvSpPr/>
            <p:nvPr/>
          </p:nvSpPr>
          <p:spPr>
            <a:xfrm>
              <a:off x="132395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4"/>
            <p:cNvSpPr/>
            <p:nvPr/>
          </p:nvSpPr>
          <p:spPr>
            <a:xfrm>
              <a:off x="131086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5"/>
            <p:cNvSpPr/>
            <p:nvPr/>
          </p:nvSpPr>
          <p:spPr>
            <a:xfrm>
              <a:off x="121919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6"/>
            <p:cNvSpPr/>
            <p:nvPr/>
          </p:nvSpPr>
          <p:spPr>
            <a:xfrm>
              <a:off x="1179910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7"/>
            <p:cNvSpPr/>
            <p:nvPr/>
          </p:nvSpPr>
          <p:spPr>
            <a:xfrm>
              <a:off x="1153720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8"/>
            <p:cNvSpPr/>
            <p:nvPr/>
          </p:nvSpPr>
          <p:spPr>
            <a:xfrm>
              <a:off x="1153720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49"/>
            <p:cNvSpPr/>
            <p:nvPr/>
          </p:nvSpPr>
          <p:spPr>
            <a:xfrm>
              <a:off x="1193005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0"/>
            <p:cNvSpPr/>
            <p:nvPr/>
          </p:nvSpPr>
          <p:spPr>
            <a:xfrm>
              <a:off x="121919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1"/>
            <p:cNvSpPr/>
            <p:nvPr/>
          </p:nvSpPr>
          <p:spPr>
            <a:xfrm>
              <a:off x="114062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2"/>
            <p:cNvSpPr/>
            <p:nvPr/>
          </p:nvSpPr>
          <p:spPr>
            <a:xfrm>
              <a:off x="121919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3"/>
            <p:cNvSpPr/>
            <p:nvPr/>
          </p:nvSpPr>
          <p:spPr>
            <a:xfrm>
              <a:off x="131086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4"/>
            <p:cNvSpPr/>
            <p:nvPr/>
          </p:nvSpPr>
          <p:spPr>
            <a:xfrm>
              <a:off x="1258481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5"/>
            <p:cNvSpPr/>
            <p:nvPr/>
          </p:nvSpPr>
          <p:spPr>
            <a:xfrm>
              <a:off x="1166815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6"/>
            <p:cNvSpPr/>
            <p:nvPr/>
          </p:nvSpPr>
          <p:spPr>
            <a:xfrm>
              <a:off x="1153720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7"/>
            <p:cNvSpPr/>
            <p:nvPr/>
          </p:nvSpPr>
          <p:spPr>
            <a:xfrm>
              <a:off x="1153720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8"/>
            <p:cNvSpPr/>
            <p:nvPr/>
          </p:nvSpPr>
          <p:spPr>
            <a:xfrm>
              <a:off x="1232291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59"/>
            <p:cNvSpPr/>
            <p:nvPr/>
          </p:nvSpPr>
          <p:spPr>
            <a:xfrm>
              <a:off x="1193005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0"/>
            <p:cNvSpPr/>
            <p:nvPr/>
          </p:nvSpPr>
          <p:spPr>
            <a:xfrm>
              <a:off x="1088244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1"/>
            <p:cNvSpPr/>
            <p:nvPr/>
          </p:nvSpPr>
          <p:spPr>
            <a:xfrm>
              <a:off x="1166815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2"/>
            <p:cNvSpPr/>
            <p:nvPr/>
          </p:nvSpPr>
          <p:spPr>
            <a:xfrm>
              <a:off x="1179910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3"/>
            <p:cNvSpPr/>
            <p:nvPr/>
          </p:nvSpPr>
          <p:spPr>
            <a:xfrm>
              <a:off x="1179910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4"/>
            <p:cNvSpPr/>
            <p:nvPr/>
          </p:nvSpPr>
          <p:spPr>
            <a:xfrm>
              <a:off x="124538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5"/>
            <p:cNvSpPr/>
            <p:nvPr/>
          </p:nvSpPr>
          <p:spPr>
            <a:xfrm>
              <a:off x="1101340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6"/>
            <p:cNvSpPr/>
            <p:nvPr/>
          </p:nvSpPr>
          <p:spPr>
            <a:xfrm>
              <a:off x="1179910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7"/>
            <p:cNvSpPr/>
            <p:nvPr/>
          </p:nvSpPr>
          <p:spPr>
            <a:xfrm>
              <a:off x="1258481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8"/>
            <p:cNvSpPr/>
            <p:nvPr/>
          </p:nvSpPr>
          <p:spPr>
            <a:xfrm>
              <a:off x="11930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69"/>
            <p:cNvSpPr/>
            <p:nvPr/>
          </p:nvSpPr>
          <p:spPr>
            <a:xfrm>
              <a:off x="1363242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0"/>
            <p:cNvSpPr/>
            <p:nvPr/>
          </p:nvSpPr>
          <p:spPr>
            <a:xfrm>
              <a:off x="125848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1"/>
            <p:cNvSpPr/>
            <p:nvPr/>
          </p:nvSpPr>
          <p:spPr>
            <a:xfrm>
              <a:off x="128467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2"/>
            <p:cNvSpPr/>
            <p:nvPr/>
          </p:nvSpPr>
          <p:spPr>
            <a:xfrm>
              <a:off x="1428717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3"/>
            <p:cNvSpPr/>
            <p:nvPr/>
          </p:nvSpPr>
          <p:spPr>
            <a:xfrm>
              <a:off x="1075149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4"/>
            <p:cNvSpPr/>
            <p:nvPr/>
          </p:nvSpPr>
          <p:spPr>
            <a:xfrm>
              <a:off x="1389432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5"/>
            <p:cNvSpPr/>
            <p:nvPr/>
          </p:nvSpPr>
          <p:spPr>
            <a:xfrm>
              <a:off x="131086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6"/>
            <p:cNvSpPr/>
            <p:nvPr/>
          </p:nvSpPr>
          <p:spPr>
            <a:xfrm>
              <a:off x="1376337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7"/>
            <p:cNvSpPr/>
            <p:nvPr/>
          </p:nvSpPr>
          <p:spPr>
            <a:xfrm>
              <a:off x="1284671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8"/>
            <p:cNvSpPr/>
            <p:nvPr/>
          </p:nvSpPr>
          <p:spPr>
            <a:xfrm>
              <a:off x="1271576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79"/>
            <p:cNvSpPr/>
            <p:nvPr/>
          </p:nvSpPr>
          <p:spPr>
            <a:xfrm>
              <a:off x="1323956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0"/>
            <p:cNvSpPr/>
            <p:nvPr/>
          </p:nvSpPr>
          <p:spPr>
            <a:xfrm>
              <a:off x="1179910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1"/>
            <p:cNvSpPr/>
            <p:nvPr/>
          </p:nvSpPr>
          <p:spPr>
            <a:xfrm>
              <a:off x="11930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2"/>
            <p:cNvSpPr/>
            <p:nvPr/>
          </p:nvSpPr>
          <p:spPr>
            <a:xfrm>
              <a:off x="1271576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3"/>
            <p:cNvSpPr/>
            <p:nvPr/>
          </p:nvSpPr>
          <p:spPr>
            <a:xfrm>
              <a:off x="1284671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4"/>
            <p:cNvSpPr/>
            <p:nvPr/>
          </p:nvSpPr>
          <p:spPr>
            <a:xfrm>
              <a:off x="1441812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5"/>
            <p:cNvSpPr/>
            <p:nvPr/>
          </p:nvSpPr>
          <p:spPr>
            <a:xfrm>
              <a:off x="1441812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6"/>
            <p:cNvSpPr/>
            <p:nvPr/>
          </p:nvSpPr>
          <p:spPr>
            <a:xfrm>
              <a:off x="1219196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7"/>
            <p:cNvSpPr/>
            <p:nvPr/>
          </p:nvSpPr>
          <p:spPr>
            <a:xfrm>
              <a:off x="1337052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8"/>
            <p:cNvSpPr/>
            <p:nvPr/>
          </p:nvSpPr>
          <p:spPr>
            <a:xfrm>
              <a:off x="1166815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89"/>
            <p:cNvSpPr/>
            <p:nvPr/>
          </p:nvSpPr>
          <p:spPr>
            <a:xfrm>
              <a:off x="1441812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0"/>
            <p:cNvSpPr/>
            <p:nvPr/>
          </p:nvSpPr>
          <p:spPr>
            <a:xfrm>
              <a:off x="125848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1"/>
            <p:cNvSpPr/>
            <p:nvPr/>
          </p:nvSpPr>
          <p:spPr>
            <a:xfrm>
              <a:off x="1310861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2"/>
            <p:cNvSpPr/>
            <p:nvPr/>
          </p:nvSpPr>
          <p:spPr>
            <a:xfrm>
              <a:off x="1376337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3"/>
            <p:cNvSpPr/>
            <p:nvPr/>
          </p:nvSpPr>
          <p:spPr>
            <a:xfrm>
              <a:off x="124538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4"/>
            <p:cNvSpPr/>
            <p:nvPr/>
          </p:nvSpPr>
          <p:spPr>
            <a:xfrm>
              <a:off x="123229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5"/>
            <p:cNvSpPr/>
            <p:nvPr/>
          </p:nvSpPr>
          <p:spPr>
            <a:xfrm>
              <a:off x="12715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6"/>
            <p:cNvSpPr/>
            <p:nvPr/>
          </p:nvSpPr>
          <p:spPr>
            <a:xfrm>
              <a:off x="1376337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7"/>
            <p:cNvSpPr/>
            <p:nvPr/>
          </p:nvSpPr>
          <p:spPr>
            <a:xfrm>
              <a:off x="1402527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8"/>
            <p:cNvSpPr/>
            <p:nvPr/>
          </p:nvSpPr>
          <p:spPr>
            <a:xfrm>
              <a:off x="1468003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299"/>
            <p:cNvSpPr/>
            <p:nvPr/>
          </p:nvSpPr>
          <p:spPr>
            <a:xfrm>
              <a:off x="12715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0"/>
            <p:cNvSpPr/>
            <p:nvPr/>
          </p:nvSpPr>
          <p:spPr>
            <a:xfrm>
              <a:off x="1258481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1"/>
            <p:cNvSpPr/>
            <p:nvPr/>
          </p:nvSpPr>
          <p:spPr>
            <a:xfrm>
              <a:off x="123229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2"/>
            <p:cNvSpPr/>
            <p:nvPr/>
          </p:nvSpPr>
          <p:spPr>
            <a:xfrm>
              <a:off x="1441812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3"/>
            <p:cNvSpPr/>
            <p:nvPr/>
          </p:nvSpPr>
          <p:spPr>
            <a:xfrm>
              <a:off x="125848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4"/>
            <p:cNvSpPr/>
            <p:nvPr/>
          </p:nvSpPr>
          <p:spPr>
            <a:xfrm>
              <a:off x="1271576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5"/>
            <p:cNvSpPr/>
            <p:nvPr/>
          </p:nvSpPr>
          <p:spPr>
            <a:xfrm>
              <a:off x="121919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6"/>
            <p:cNvSpPr/>
            <p:nvPr/>
          </p:nvSpPr>
          <p:spPr>
            <a:xfrm>
              <a:off x="1337052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7"/>
            <p:cNvSpPr/>
            <p:nvPr/>
          </p:nvSpPr>
          <p:spPr>
            <a:xfrm>
              <a:off x="131086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8"/>
            <p:cNvSpPr/>
            <p:nvPr/>
          </p:nvSpPr>
          <p:spPr>
            <a:xfrm>
              <a:off x="1337052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09"/>
            <p:cNvSpPr/>
            <p:nvPr/>
          </p:nvSpPr>
          <p:spPr>
            <a:xfrm>
              <a:off x="11930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0"/>
            <p:cNvSpPr/>
            <p:nvPr/>
          </p:nvSpPr>
          <p:spPr>
            <a:xfrm>
              <a:off x="1323956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1"/>
            <p:cNvSpPr/>
            <p:nvPr/>
          </p:nvSpPr>
          <p:spPr>
            <a:xfrm>
              <a:off x="1310861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2"/>
            <p:cNvSpPr/>
            <p:nvPr/>
          </p:nvSpPr>
          <p:spPr>
            <a:xfrm>
              <a:off x="1310861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3"/>
            <p:cNvSpPr/>
            <p:nvPr/>
          </p:nvSpPr>
          <p:spPr>
            <a:xfrm>
              <a:off x="125848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4"/>
            <p:cNvSpPr/>
            <p:nvPr/>
          </p:nvSpPr>
          <p:spPr>
            <a:xfrm>
              <a:off x="1284671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5"/>
            <p:cNvSpPr/>
            <p:nvPr/>
          </p:nvSpPr>
          <p:spPr>
            <a:xfrm>
              <a:off x="1245386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316"/>
            <p:cNvSpPr/>
            <p:nvPr/>
          </p:nvSpPr>
          <p:spPr>
            <a:xfrm>
              <a:off x="1206100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g317"/>
            <p:cNvSpPr/>
            <p:nvPr/>
          </p:nvSpPr>
          <p:spPr>
            <a:xfrm>
              <a:off x="1000353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8"/>
            <p:cNvSpPr/>
            <p:nvPr/>
          </p:nvSpPr>
          <p:spPr>
            <a:xfrm>
              <a:off x="1000353" y="4832353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19"/>
            <p:cNvSpPr/>
            <p:nvPr/>
          </p:nvSpPr>
          <p:spPr>
            <a:xfrm>
              <a:off x="940003" y="529576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0"/>
            <p:cNvSpPr/>
            <p:nvPr/>
          </p:nvSpPr>
          <p:spPr>
            <a:xfrm>
              <a:off x="940003" y="517991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1"/>
            <p:cNvSpPr/>
            <p:nvPr/>
          </p:nvSpPr>
          <p:spPr>
            <a:xfrm>
              <a:off x="940003" y="506405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2"/>
            <p:cNvSpPr/>
            <p:nvPr/>
          </p:nvSpPr>
          <p:spPr>
            <a:xfrm>
              <a:off x="940003" y="494820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l323"/>
            <p:cNvSpPr/>
            <p:nvPr/>
          </p:nvSpPr>
          <p:spPr>
            <a:xfrm>
              <a:off x="940003" y="483235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tx324"/>
            <p:cNvSpPr/>
            <p:nvPr/>
          </p:nvSpPr>
          <p:spPr>
            <a:xfrm rot="-5400000">
              <a:off x="749477" y="5259639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327" name="tx325"/>
            <p:cNvSpPr/>
            <p:nvPr/>
          </p:nvSpPr>
          <p:spPr>
            <a:xfrm rot="-5400000">
              <a:off x="749698" y="5028156"/>
              <a:ext cx="139825" cy="71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28" name="tx326"/>
            <p:cNvSpPr/>
            <p:nvPr/>
          </p:nvSpPr>
          <p:spPr>
            <a:xfrm rot="-5400000">
              <a:off x="749427" y="4796181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29" name="pt327"/>
            <p:cNvSpPr/>
            <p:nvPr/>
          </p:nvSpPr>
          <p:spPr>
            <a:xfrm>
              <a:off x="110134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8"/>
            <p:cNvSpPr/>
            <p:nvPr/>
          </p:nvSpPr>
          <p:spPr>
            <a:xfrm>
              <a:off x="107514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29"/>
            <p:cNvSpPr/>
            <p:nvPr/>
          </p:nvSpPr>
          <p:spPr>
            <a:xfrm>
              <a:off x="104895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0"/>
            <p:cNvSpPr/>
            <p:nvPr/>
          </p:nvSpPr>
          <p:spPr>
            <a:xfrm>
              <a:off x="103586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1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2"/>
            <p:cNvSpPr/>
            <p:nvPr/>
          </p:nvSpPr>
          <p:spPr>
            <a:xfrm>
              <a:off x="114062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3"/>
            <p:cNvSpPr/>
            <p:nvPr/>
          </p:nvSpPr>
          <p:spPr>
            <a:xfrm>
              <a:off x="103586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4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5"/>
            <p:cNvSpPr/>
            <p:nvPr/>
          </p:nvSpPr>
          <p:spPr>
            <a:xfrm>
              <a:off x="100967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6"/>
            <p:cNvSpPr/>
            <p:nvPr/>
          </p:nvSpPr>
          <p:spPr>
            <a:xfrm>
              <a:off x="1075149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7"/>
            <p:cNvSpPr/>
            <p:nvPr/>
          </p:nvSpPr>
          <p:spPr>
            <a:xfrm>
              <a:off x="114062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8"/>
            <p:cNvSpPr/>
            <p:nvPr/>
          </p:nvSpPr>
          <p:spPr>
            <a:xfrm>
              <a:off x="106205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39"/>
            <p:cNvSpPr/>
            <p:nvPr/>
          </p:nvSpPr>
          <p:spPr>
            <a:xfrm>
              <a:off x="106205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0"/>
            <p:cNvSpPr/>
            <p:nvPr/>
          </p:nvSpPr>
          <p:spPr>
            <a:xfrm>
              <a:off x="996579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1"/>
            <p:cNvSpPr/>
            <p:nvPr/>
          </p:nvSpPr>
          <p:spPr>
            <a:xfrm>
              <a:off x="119300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2"/>
            <p:cNvSpPr/>
            <p:nvPr/>
          </p:nvSpPr>
          <p:spPr>
            <a:xfrm>
              <a:off x="1179910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3"/>
            <p:cNvSpPr/>
            <p:nvPr/>
          </p:nvSpPr>
          <p:spPr>
            <a:xfrm>
              <a:off x="114062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4"/>
            <p:cNvSpPr/>
            <p:nvPr/>
          </p:nvSpPr>
          <p:spPr>
            <a:xfrm>
              <a:off x="1101340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5"/>
            <p:cNvSpPr/>
            <p:nvPr/>
          </p:nvSpPr>
          <p:spPr>
            <a:xfrm>
              <a:off x="1179910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6"/>
            <p:cNvSpPr/>
            <p:nvPr/>
          </p:nvSpPr>
          <p:spPr>
            <a:xfrm>
              <a:off x="1101340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7"/>
            <p:cNvSpPr/>
            <p:nvPr/>
          </p:nvSpPr>
          <p:spPr>
            <a:xfrm>
              <a:off x="114062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8"/>
            <p:cNvSpPr/>
            <p:nvPr/>
          </p:nvSpPr>
          <p:spPr>
            <a:xfrm>
              <a:off x="1101340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49"/>
            <p:cNvSpPr/>
            <p:nvPr/>
          </p:nvSpPr>
          <p:spPr>
            <a:xfrm>
              <a:off x="103586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0"/>
            <p:cNvSpPr/>
            <p:nvPr/>
          </p:nvSpPr>
          <p:spPr>
            <a:xfrm>
              <a:off x="1101340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1"/>
            <p:cNvSpPr/>
            <p:nvPr/>
          </p:nvSpPr>
          <p:spPr>
            <a:xfrm>
              <a:off x="106205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2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3"/>
            <p:cNvSpPr/>
            <p:nvPr/>
          </p:nvSpPr>
          <p:spPr>
            <a:xfrm>
              <a:off x="108824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4"/>
            <p:cNvSpPr/>
            <p:nvPr/>
          </p:nvSpPr>
          <p:spPr>
            <a:xfrm>
              <a:off x="111443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5"/>
            <p:cNvSpPr/>
            <p:nvPr/>
          </p:nvSpPr>
          <p:spPr>
            <a:xfrm>
              <a:off x="111443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6"/>
            <p:cNvSpPr/>
            <p:nvPr/>
          </p:nvSpPr>
          <p:spPr>
            <a:xfrm>
              <a:off x="104895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7"/>
            <p:cNvSpPr/>
            <p:nvPr/>
          </p:nvSpPr>
          <p:spPr>
            <a:xfrm>
              <a:off x="106205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8"/>
            <p:cNvSpPr/>
            <p:nvPr/>
          </p:nvSpPr>
          <p:spPr>
            <a:xfrm>
              <a:off x="114062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59"/>
            <p:cNvSpPr/>
            <p:nvPr/>
          </p:nvSpPr>
          <p:spPr>
            <a:xfrm>
              <a:off x="1114435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0"/>
            <p:cNvSpPr/>
            <p:nvPr/>
          </p:nvSpPr>
          <p:spPr>
            <a:xfrm>
              <a:off x="115372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1"/>
            <p:cNvSpPr/>
            <p:nvPr/>
          </p:nvSpPr>
          <p:spPr>
            <a:xfrm>
              <a:off x="107514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2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3"/>
            <p:cNvSpPr/>
            <p:nvPr/>
          </p:nvSpPr>
          <p:spPr>
            <a:xfrm>
              <a:off x="115372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4"/>
            <p:cNvSpPr/>
            <p:nvPr/>
          </p:nvSpPr>
          <p:spPr>
            <a:xfrm>
              <a:off x="1075149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5"/>
            <p:cNvSpPr/>
            <p:nvPr/>
          </p:nvSpPr>
          <p:spPr>
            <a:xfrm>
              <a:off x="100967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6"/>
            <p:cNvSpPr/>
            <p:nvPr/>
          </p:nvSpPr>
          <p:spPr>
            <a:xfrm>
              <a:off x="110134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7"/>
            <p:cNvSpPr/>
            <p:nvPr/>
          </p:nvSpPr>
          <p:spPr>
            <a:xfrm>
              <a:off x="108824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8"/>
            <p:cNvSpPr/>
            <p:nvPr/>
          </p:nvSpPr>
          <p:spPr>
            <a:xfrm>
              <a:off x="1022769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69"/>
            <p:cNvSpPr/>
            <p:nvPr/>
          </p:nvSpPr>
          <p:spPr>
            <a:xfrm>
              <a:off x="100967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0"/>
            <p:cNvSpPr/>
            <p:nvPr/>
          </p:nvSpPr>
          <p:spPr>
            <a:xfrm>
              <a:off x="1088244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1"/>
            <p:cNvSpPr/>
            <p:nvPr/>
          </p:nvSpPr>
          <p:spPr>
            <a:xfrm>
              <a:off x="1101340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2"/>
            <p:cNvSpPr/>
            <p:nvPr/>
          </p:nvSpPr>
          <p:spPr>
            <a:xfrm>
              <a:off x="106205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3"/>
            <p:cNvSpPr/>
            <p:nvPr/>
          </p:nvSpPr>
          <p:spPr>
            <a:xfrm>
              <a:off x="110134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4"/>
            <p:cNvSpPr/>
            <p:nvPr/>
          </p:nvSpPr>
          <p:spPr>
            <a:xfrm>
              <a:off x="103586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5"/>
            <p:cNvSpPr/>
            <p:nvPr/>
          </p:nvSpPr>
          <p:spPr>
            <a:xfrm>
              <a:off x="112753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6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7"/>
            <p:cNvSpPr/>
            <p:nvPr/>
          </p:nvSpPr>
          <p:spPr>
            <a:xfrm>
              <a:off x="1350147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8"/>
            <p:cNvSpPr/>
            <p:nvPr/>
          </p:nvSpPr>
          <p:spPr>
            <a:xfrm>
              <a:off x="127157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79"/>
            <p:cNvSpPr/>
            <p:nvPr/>
          </p:nvSpPr>
          <p:spPr>
            <a:xfrm>
              <a:off x="1337052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0"/>
            <p:cNvSpPr/>
            <p:nvPr/>
          </p:nvSpPr>
          <p:spPr>
            <a:xfrm>
              <a:off x="115372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1"/>
            <p:cNvSpPr/>
            <p:nvPr/>
          </p:nvSpPr>
          <p:spPr>
            <a:xfrm>
              <a:off x="128467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2"/>
            <p:cNvSpPr/>
            <p:nvPr/>
          </p:nvSpPr>
          <p:spPr>
            <a:xfrm>
              <a:off x="117991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3"/>
            <p:cNvSpPr/>
            <p:nvPr/>
          </p:nvSpPr>
          <p:spPr>
            <a:xfrm>
              <a:off x="1258481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4"/>
            <p:cNvSpPr/>
            <p:nvPr/>
          </p:nvSpPr>
          <p:spPr>
            <a:xfrm>
              <a:off x="1075149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5"/>
            <p:cNvSpPr/>
            <p:nvPr/>
          </p:nvSpPr>
          <p:spPr>
            <a:xfrm>
              <a:off x="129776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6"/>
            <p:cNvSpPr/>
            <p:nvPr/>
          </p:nvSpPr>
          <p:spPr>
            <a:xfrm>
              <a:off x="111443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7"/>
            <p:cNvSpPr/>
            <p:nvPr/>
          </p:nvSpPr>
          <p:spPr>
            <a:xfrm>
              <a:off x="1088244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8"/>
            <p:cNvSpPr/>
            <p:nvPr/>
          </p:nvSpPr>
          <p:spPr>
            <a:xfrm>
              <a:off x="1206100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89"/>
            <p:cNvSpPr/>
            <p:nvPr/>
          </p:nvSpPr>
          <p:spPr>
            <a:xfrm>
              <a:off x="121919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0"/>
            <p:cNvSpPr/>
            <p:nvPr/>
          </p:nvSpPr>
          <p:spPr>
            <a:xfrm>
              <a:off x="123229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1"/>
            <p:cNvSpPr/>
            <p:nvPr/>
          </p:nvSpPr>
          <p:spPr>
            <a:xfrm>
              <a:off x="116681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2"/>
            <p:cNvSpPr/>
            <p:nvPr/>
          </p:nvSpPr>
          <p:spPr>
            <a:xfrm>
              <a:off x="131086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3"/>
            <p:cNvSpPr/>
            <p:nvPr/>
          </p:nvSpPr>
          <p:spPr>
            <a:xfrm>
              <a:off x="116681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4"/>
            <p:cNvSpPr/>
            <p:nvPr/>
          </p:nvSpPr>
          <p:spPr>
            <a:xfrm>
              <a:off x="1193005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5"/>
            <p:cNvSpPr/>
            <p:nvPr/>
          </p:nvSpPr>
          <p:spPr>
            <a:xfrm>
              <a:off x="124538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6"/>
            <p:cNvSpPr/>
            <p:nvPr/>
          </p:nvSpPr>
          <p:spPr>
            <a:xfrm>
              <a:off x="1166815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7"/>
            <p:cNvSpPr/>
            <p:nvPr/>
          </p:nvSpPr>
          <p:spPr>
            <a:xfrm>
              <a:off x="1206100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8"/>
            <p:cNvSpPr/>
            <p:nvPr/>
          </p:nvSpPr>
          <p:spPr>
            <a:xfrm>
              <a:off x="123229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399"/>
            <p:cNvSpPr/>
            <p:nvPr/>
          </p:nvSpPr>
          <p:spPr>
            <a:xfrm>
              <a:off x="125848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0"/>
            <p:cNvSpPr/>
            <p:nvPr/>
          </p:nvSpPr>
          <p:spPr>
            <a:xfrm>
              <a:off x="1232291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1"/>
            <p:cNvSpPr/>
            <p:nvPr/>
          </p:nvSpPr>
          <p:spPr>
            <a:xfrm>
              <a:off x="127157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2"/>
            <p:cNvSpPr/>
            <p:nvPr/>
          </p:nvSpPr>
          <p:spPr>
            <a:xfrm>
              <a:off x="129776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3"/>
            <p:cNvSpPr/>
            <p:nvPr/>
          </p:nvSpPr>
          <p:spPr>
            <a:xfrm>
              <a:off x="132395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4"/>
            <p:cNvSpPr/>
            <p:nvPr/>
          </p:nvSpPr>
          <p:spPr>
            <a:xfrm>
              <a:off x="1310861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5"/>
            <p:cNvSpPr/>
            <p:nvPr/>
          </p:nvSpPr>
          <p:spPr>
            <a:xfrm>
              <a:off x="121919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6"/>
            <p:cNvSpPr/>
            <p:nvPr/>
          </p:nvSpPr>
          <p:spPr>
            <a:xfrm>
              <a:off x="1179910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7"/>
            <p:cNvSpPr/>
            <p:nvPr/>
          </p:nvSpPr>
          <p:spPr>
            <a:xfrm>
              <a:off x="1153720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8"/>
            <p:cNvSpPr/>
            <p:nvPr/>
          </p:nvSpPr>
          <p:spPr>
            <a:xfrm>
              <a:off x="1153720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09"/>
            <p:cNvSpPr/>
            <p:nvPr/>
          </p:nvSpPr>
          <p:spPr>
            <a:xfrm>
              <a:off x="1193005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0"/>
            <p:cNvSpPr/>
            <p:nvPr/>
          </p:nvSpPr>
          <p:spPr>
            <a:xfrm>
              <a:off x="121919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1"/>
            <p:cNvSpPr/>
            <p:nvPr/>
          </p:nvSpPr>
          <p:spPr>
            <a:xfrm>
              <a:off x="114062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2"/>
            <p:cNvSpPr/>
            <p:nvPr/>
          </p:nvSpPr>
          <p:spPr>
            <a:xfrm>
              <a:off x="121919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3"/>
            <p:cNvSpPr/>
            <p:nvPr/>
          </p:nvSpPr>
          <p:spPr>
            <a:xfrm>
              <a:off x="131086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4"/>
            <p:cNvSpPr/>
            <p:nvPr/>
          </p:nvSpPr>
          <p:spPr>
            <a:xfrm>
              <a:off x="125848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5"/>
            <p:cNvSpPr/>
            <p:nvPr/>
          </p:nvSpPr>
          <p:spPr>
            <a:xfrm>
              <a:off x="116681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6"/>
            <p:cNvSpPr/>
            <p:nvPr/>
          </p:nvSpPr>
          <p:spPr>
            <a:xfrm>
              <a:off x="115372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7"/>
            <p:cNvSpPr/>
            <p:nvPr/>
          </p:nvSpPr>
          <p:spPr>
            <a:xfrm>
              <a:off x="1153720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8"/>
            <p:cNvSpPr/>
            <p:nvPr/>
          </p:nvSpPr>
          <p:spPr>
            <a:xfrm>
              <a:off x="123229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19"/>
            <p:cNvSpPr/>
            <p:nvPr/>
          </p:nvSpPr>
          <p:spPr>
            <a:xfrm>
              <a:off x="1193005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0"/>
            <p:cNvSpPr/>
            <p:nvPr/>
          </p:nvSpPr>
          <p:spPr>
            <a:xfrm>
              <a:off x="1088244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1"/>
            <p:cNvSpPr/>
            <p:nvPr/>
          </p:nvSpPr>
          <p:spPr>
            <a:xfrm>
              <a:off x="116681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2"/>
            <p:cNvSpPr/>
            <p:nvPr/>
          </p:nvSpPr>
          <p:spPr>
            <a:xfrm>
              <a:off x="1179910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3"/>
            <p:cNvSpPr/>
            <p:nvPr/>
          </p:nvSpPr>
          <p:spPr>
            <a:xfrm>
              <a:off x="117991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4"/>
            <p:cNvSpPr/>
            <p:nvPr/>
          </p:nvSpPr>
          <p:spPr>
            <a:xfrm>
              <a:off x="124538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5"/>
            <p:cNvSpPr/>
            <p:nvPr/>
          </p:nvSpPr>
          <p:spPr>
            <a:xfrm>
              <a:off x="1101340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6"/>
            <p:cNvSpPr/>
            <p:nvPr/>
          </p:nvSpPr>
          <p:spPr>
            <a:xfrm>
              <a:off x="117991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7"/>
            <p:cNvSpPr/>
            <p:nvPr/>
          </p:nvSpPr>
          <p:spPr>
            <a:xfrm>
              <a:off x="1258481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8"/>
            <p:cNvSpPr/>
            <p:nvPr/>
          </p:nvSpPr>
          <p:spPr>
            <a:xfrm>
              <a:off x="1193005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29"/>
            <p:cNvSpPr/>
            <p:nvPr/>
          </p:nvSpPr>
          <p:spPr>
            <a:xfrm>
              <a:off x="1363242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0"/>
            <p:cNvSpPr/>
            <p:nvPr/>
          </p:nvSpPr>
          <p:spPr>
            <a:xfrm>
              <a:off x="125848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1"/>
            <p:cNvSpPr/>
            <p:nvPr/>
          </p:nvSpPr>
          <p:spPr>
            <a:xfrm>
              <a:off x="1284671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2"/>
            <p:cNvSpPr/>
            <p:nvPr/>
          </p:nvSpPr>
          <p:spPr>
            <a:xfrm>
              <a:off x="142871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3"/>
            <p:cNvSpPr/>
            <p:nvPr/>
          </p:nvSpPr>
          <p:spPr>
            <a:xfrm>
              <a:off x="1075149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4"/>
            <p:cNvSpPr/>
            <p:nvPr/>
          </p:nvSpPr>
          <p:spPr>
            <a:xfrm>
              <a:off x="1389432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5"/>
            <p:cNvSpPr/>
            <p:nvPr/>
          </p:nvSpPr>
          <p:spPr>
            <a:xfrm>
              <a:off x="131086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6"/>
            <p:cNvSpPr/>
            <p:nvPr/>
          </p:nvSpPr>
          <p:spPr>
            <a:xfrm>
              <a:off x="1376337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7"/>
            <p:cNvSpPr/>
            <p:nvPr/>
          </p:nvSpPr>
          <p:spPr>
            <a:xfrm>
              <a:off x="1284671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8"/>
            <p:cNvSpPr/>
            <p:nvPr/>
          </p:nvSpPr>
          <p:spPr>
            <a:xfrm>
              <a:off x="127157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39"/>
            <p:cNvSpPr/>
            <p:nvPr/>
          </p:nvSpPr>
          <p:spPr>
            <a:xfrm>
              <a:off x="1323956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0"/>
            <p:cNvSpPr/>
            <p:nvPr/>
          </p:nvSpPr>
          <p:spPr>
            <a:xfrm>
              <a:off x="1179910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1"/>
            <p:cNvSpPr/>
            <p:nvPr/>
          </p:nvSpPr>
          <p:spPr>
            <a:xfrm>
              <a:off x="1193005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2"/>
            <p:cNvSpPr/>
            <p:nvPr/>
          </p:nvSpPr>
          <p:spPr>
            <a:xfrm>
              <a:off x="127157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3"/>
            <p:cNvSpPr/>
            <p:nvPr/>
          </p:nvSpPr>
          <p:spPr>
            <a:xfrm>
              <a:off x="128467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4"/>
            <p:cNvSpPr/>
            <p:nvPr/>
          </p:nvSpPr>
          <p:spPr>
            <a:xfrm>
              <a:off x="1441812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5"/>
            <p:cNvSpPr/>
            <p:nvPr/>
          </p:nvSpPr>
          <p:spPr>
            <a:xfrm>
              <a:off x="144181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6"/>
            <p:cNvSpPr/>
            <p:nvPr/>
          </p:nvSpPr>
          <p:spPr>
            <a:xfrm>
              <a:off x="121919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7"/>
            <p:cNvSpPr/>
            <p:nvPr/>
          </p:nvSpPr>
          <p:spPr>
            <a:xfrm>
              <a:off x="133705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8"/>
            <p:cNvSpPr/>
            <p:nvPr/>
          </p:nvSpPr>
          <p:spPr>
            <a:xfrm>
              <a:off x="1166815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49"/>
            <p:cNvSpPr/>
            <p:nvPr/>
          </p:nvSpPr>
          <p:spPr>
            <a:xfrm>
              <a:off x="1441812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0"/>
            <p:cNvSpPr/>
            <p:nvPr/>
          </p:nvSpPr>
          <p:spPr>
            <a:xfrm>
              <a:off x="125848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1"/>
            <p:cNvSpPr/>
            <p:nvPr/>
          </p:nvSpPr>
          <p:spPr>
            <a:xfrm>
              <a:off x="1310861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2"/>
            <p:cNvSpPr/>
            <p:nvPr/>
          </p:nvSpPr>
          <p:spPr>
            <a:xfrm>
              <a:off x="137633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3"/>
            <p:cNvSpPr/>
            <p:nvPr/>
          </p:nvSpPr>
          <p:spPr>
            <a:xfrm>
              <a:off x="124538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4"/>
            <p:cNvSpPr/>
            <p:nvPr/>
          </p:nvSpPr>
          <p:spPr>
            <a:xfrm>
              <a:off x="123229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5"/>
            <p:cNvSpPr/>
            <p:nvPr/>
          </p:nvSpPr>
          <p:spPr>
            <a:xfrm>
              <a:off x="1271576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6"/>
            <p:cNvSpPr/>
            <p:nvPr/>
          </p:nvSpPr>
          <p:spPr>
            <a:xfrm>
              <a:off x="1376337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7"/>
            <p:cNvSpPr/>
            <p:nvPr/>
          </p:nvSpPr>
          <p:spPr>
            <a:xfrm>
              <a:off x="1402527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8"/>
            <p:cNvSpPr/>
            <p:nvPr/>
          </p:nvSpPr>
          <p:spPr>
            <a:xfrm>
              <a:off x="1468003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59"/>
            <p:cNvSpPr/>
            <p:nvPr/>
          </p:nvSpPr>
          <p:spPr>
            <a:xfrm>
              <a:off x="1271576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0"/>
            <p:cNvSpPr/>
            <p:nvPr/>
          </p:nvSpPr>
          <p:spPr>
            <a:xfrm>
              <a:off x="125848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1"/>
            <p:cNvSpPr/>
            <p:nvPr/>
          </p:nvSpPr>
          <p:spPr>
            <a:xfrm>
              <a:off x="123229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2"/>
            <p:cNvSpPr/>
            <p:nvPr/>
          </p:nvSpPr>
          <p:spPr>
            <a:xfrm>
              <a:off x="144181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3"/>
            <p:cNvSpPr/>
            <p:nvPr/>
          </p:nvSpPr>
          <p:spPr>
            <a:xfrm>
              <a:off x="1258481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4"/>
            <p:cNvSpPr/>
            <p:nvPr/>
          </p:nvSpPr>
          <p:spPr>
            <a:xfrm>
              <a:off x="127157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5"/>
            <p:cNvSpPr/>
            <p:nvPr/>
          </p:nvSpPr>
          <p:spPr>
            <a:xfrm>
              <a:off x="121919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6"/>
            <p:cNvSpPr/>
            <p:nvPr/>
          </p:nvSpPr>
          <p:spPr>
            <a:xfrm>
              <a:off x="1337052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7"/>
            <p:cNvSpPr/>
            <p:nvPr/>
          </p:nvSpPr>
          <p:spPr>
            <a:xfrm>
              <a:off x="1310861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8"/>
            <p:cNvSpPr/>
            <p:nvPr/>
          </p:nvSpPr>
          <p:spPr>
            <a:xfrm>
              <a:off x="133705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69"/>
            <p:cNvSpPr/>
            <p:nvPr/>
          </p:nvSpPr>
          <p:spPr>
            <a:xfrm>
              <a:off x="1193005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0"/>
            <p:cNvSpPr/>
            <p:nvPr/>
          </p:nvSpPr>
          <p:spPr>
            <a:xfrm>
              <a:off x="132395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1"/>
            <p:cNvSpPr/>
            <p:nvPr/>
          </p:nvSpPr>
          <p:spPr>
            <a:xfrm>
              <a:off x="1310861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2"/>
            <p:cNvSpPr/>
            <p:nvPr/>
          </p:nvSpPr>
          <p:spPr>
            <a:xfrm>
              <a:off x="1310861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3"/>
            <p:cNvSpPr/>
            <p:nvPr/>
          </p:nvSpPr>
          <p:spPr>
            <a:xfrm>
              <a:off x="1258481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4"/>
            <p:cNvSpPr/>
            <p:nvPr/>
          </p:nvSpPr>
          <p:spPr>
            <a:xfrm>
              <a:off x="1284671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5"/>
            <p:cNvSpPr/>
            <p:nvPr/>
          </p:nvSpPr>
          <p:spPr>
            <a:xfrm>
              <a:off x="124538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t476"/>
            <p:cNvSpPr/>
            <p:nvPr/>
          </p:nvSpPr>
          <p:spPr>
            <a:xfrm>
              <a:off x="1206100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g477"/>
            <p:cNvSpPr/>
            <p:nvPr/>
          </p:nvSpPr>
          <p:spPr>
            <a:xfrm>
              <a:off x="1000353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8"/>
            <p:cNvSpPr/>
            <p:nvPr/>
          </p:nvSpPr>
          <p:spPr>
            <a:xfrm>
              <a:off x="1045400" y="6131966"/>
              <a:ext cx="458328" cy="0"/>
            </a:xfrm>
            <a:custGeom>
              <a:avLst/>
              <a:pathLst>
                <a:path w="458328" h="0">
                  <a:moveTo>
                    <a:pt x="0" y="0"/>
                  </a:moveTo>
                  <a:lnTo>
                    <a:pt x="458328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79"/>
            <p:cNvSpPr/>
            <p:nvPr/>
          </p:nvSpPr>
          <p:spPr>
            <a:xfrm>
              <a:off x="1045400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0"/>
            <p:cNvSpPr/>
            <p:nvPr/>
          </p:nvSpPr>
          <p:spPr>
            <a:xfrm>
              <a:off x="1110876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1"/>
            <p:cNvSpPr/>
            <p:nvPr/>
          </p:nvSpPr>
          <p:spPr>
            <a:xfrm>
              <a:off x="1176351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2"/>
            <p:cNvSpPr/>
            <p:nvPr/>
          </p:nvSpPr>
          <p:spPr>
            <a:xfrm>
              <a:off x="1241827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3"/>
            <p:cNvSpPr/>
            <p:nvPr/>
          </p:nvSpPr>
          <p:spPr>
            <a:xfrm>
              <a:off x="1307303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4"/>
            <p:cNvSpPr/>
            <p:nvPr/>
          </p:nvSpPr>
          <p:spPr>
            <a:xfrm>
              <a:off x="1372778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5"/>
            <p:cNvSpPr/>
            <p:nvPr/>
          </p:nvSpPr>
          <p:spPr>
            <a:xfrm>
              <a:off x="1438254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pl486"/>
            <p:cNvSpPr/>
            <p:nvPr/>
          </p:nvSpPr>
          <p:spPr>
            <a:xfrm>
              <a:off x="1503729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9" name="tx487"/>
            <p:cNvSpPr/>
            <p:nvPr/>
          </p:nvSpPr>
          <p:spPr>
            <a:xfrm>
              <a:off x="975488" y="6276933"/>
              <a:ext cx="139825" cy="7229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490" name="tx488"/>
            <p:cNvSpPr/>
            <p:nvPr/>
          </p:nvSpPr>
          <p:spPr>
            <a:xfrm>
              <a:off x="1237390" y="6276785"/>
              <a:ext cx="139825" cy="7244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491" name="pt489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2" name="pt490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1"/>
            <p:cNvSpPr/>
            <p:nvPr/>
          </p:nvSpPr>
          <p:spPr>
            <a:xfrm>
              <a:off x="104895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2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3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4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5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6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7"/>
            <p:cNvSpPr/>
            <p:nvPr/>
          </p:nvSpPr>
          <p:spPr>
            <a:xfrm>
              <a:off x="100967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8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499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0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1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2"/>
            <p:cNvSpPr/>
            <p:nvPr/>
          </p:nvSpPr>
          <p:spPr>
            <a:xfrm>
              <a:off x="99657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3"/>
            <p:cNvSpPr/>
            <p:nvPr/>
          </p:nvSpPr>
          <p:spPr>
            <a:xfrm>
              <a:off x="119300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4"/>
            <p:cNvSpPr/>
            <p:nvPr/>
          </p:nvSpPr>
          <p:spPr>
            <a:xfrm>
              <a:off x="117991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5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6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7"/>
            <p:cNvSpPr/>
            <p:nvPr/>
          </p:nvSpPr>
          <p:spPr>
            <a:xfrm>
              <a:off x="117991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8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09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0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1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2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3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4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5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6"/>
            <p:cNvSpPr/>
            <p:nvPr/>
          </p:nvSpPr>
          <p:spPr>
            <a:xfrm>
              <a:off x="111443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7"/>
            <p:cNvSpPr/>
            <p:nvPr/>
          </p:nvSpPr>
          <p:spPr>
            <a:xfrm>
              <a:off x="111443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8"/>
            <p:cNvSpPr/>
            <p:nvPr/>
          </p:nvSpPr>
          <p:spPr>
            <a:xfrm>
              <a:off x="104895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19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0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1"/>
            <p:cNvSpPr/>
            <p:nvPr/>
          </p:nvSpPr>
          <p:spPr>
            <a:xfrm>
              <a:off x="111443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2"/>
            <p:cNvSpPr/>
            <p:nvPr/>
          </p:nvSpPr>
          <p:spPr>
            <a:xfrm>
              <a:off x="115372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3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4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5"/>
            <p:cNvSpPr/>
            <p:nvPr/>
          </p:nvSpPr>
          <p:spPr>
            <a:xfrm>
              <a:off x="115372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6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7"/>
            <p:cNvSpPr/>
            <p:nvPr/>
          </p:nvSpPr>
          <p:spPr>
            <a:xfrm>
              <a:off x="100967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8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29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0"/>
            <p:cNvSpPr/>
            <p:nvPr/>
          </p:nvSpPr>
          <p:spPr>
            <a:xfrm>
              <a:off x="102276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1"/>
            <p:cNvSpPr/>
            <p:nvPr/>
          </p:nvSpPr>
          <p:spPr>
            <a:xfrm>
              <a:off x="100967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2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3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4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5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6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7"/>
            <p:cNvSpPr/>
            <p:nvPr/>
          </p:nvSpPr>
          <p:spPr>
            <a:xfrm>
              <a:off x="112753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8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39"/>
            <p:cNvSpPr/>
            <p:nvPr/>
          </p:nvSpPr>
          <p:spPr>
            <a:xfrm>
              <a:off x="135014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0"/>
            <p:cNvSpPr/>
            <p:nvPr/>
          </p:nvSpPr>
          <p:spPr>
            <a:xfrm>
              <a:off x="127157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1"/>
            <p:cNvSpPr/>
            <p:nvPr/>
          </p:nvSpPr>
          <p:spPr>
            <a:xfrm>
              <a:off x="133705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2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3"/>
            <p:cNvSpPr/>
            <p:nvPr/>
          </p:nvSpPr>
          <p:spPr>
            <a:xfrm>
              <a:off x="128467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4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5"/>
            <p:cNvSpPr/>
            <p:nvPr/>
          </p:nvSpPr>
          <p:spPr>
            <a:xfrm>
              <a:off x="125848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6"/>
            <p:cNvSpPr/>
            <p:nvPr/>
          </p:nvSpPr>
          <p:spPr>
            <a:xfrm>
              <a:off x="10751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7"/>
            <p:cNvSpPr/>
            <p:nvPr/>
          </p:nvSpPr>
          <p:spPr>
            <a:xfrm>
              <a:off x="129776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8"/>
            <p:cNvSpPr/>
            <p:nvPr/>
          </p:nvSpPr>
          <p:spPr>
            <a:xfrm>
              <a:off x="11144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49"/>
            <p:cNvSpPr/>
            <p:nvPr/>
          </p:nvSpPr>
          <p:spPr>
            <a:xfrm>
              <a:off x="10882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0"/>
            <p:cNvSpPr/>
            <p:nvPr/>
          </p:nvSpPr>
          <p:spPr>
            <a:xfrm>
              <a:off x="120610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1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2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3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4"/>
            <p:cNvSpPr/>
            <p:nvPr/>
          </p:nvSpPr>
          <p:spPr>
            <a:xfrm>
              <a:off x="13108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5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6"/>
            <p:cNvSpPr/>
            <p:nvPr/>
          </p:nvSpPr>
          <p:spPr>
            <a:xfrm>
              <a:off x="11930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7"/>
            <p:cNvSpPr/>
            <p:nvPr/>
          </p:nvSpPr>
          <p:spPr>
            <a:xfrm>
              <a:off x="124538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8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59"/>
            <p:cNvSpPr/>
            <p:nvPr/>
          </p:nvSpPr>
          <p:spPr>
            <a:xfrm>
              <a:off x="120610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0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1"/>
            <p:cNvSpPr/>
            <p:nvPr/>
          </p:nvSpPr>
          <p:spPr>
            <a:xfrm>
              <a:off x="125848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2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3"/>
            <p:cNvSpPr/>
            <p:nvPr/>
          </p:nvSpPr>
          <p:spPr>
            <a:xfrm>
              <a:off x="127157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4"/>
            <p:cNvSpPr/>
            <p:nvPr/>
          </p:nvSpPr>
          <p:spPr>
            <a:xfrm>
              <a:off x="129776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5"/>
            <p:cNvSpPr/>
            <p:nvPr/>
          </p:nvSpPr>
          <p:spPr>
            <a:xfrm>
              <a:off x="132395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6"/>
            <p:cNvSpPr/>
            <p:nvPr/>
          </p:nvSpPr>
          <p:spPr>
            <a:xfrm>
              <a:off x="13108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7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8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69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0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1"/>
            <p:cNvSpPr/>
            <p:nvPr/>
          </p:nvSpPr>
          <p:spPr>
            <a:xfrm>
              <a:off x="11930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2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3"/>
            <p:cNvSpPr/>
            <p:nvPr/>
          </p:nvSpPr>
          <p:spPr>
            <a:xfrm>
              <a:off x="114062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4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5"/>
            <p:cNvSpPr/>
            <p:nvPr/>
          </p:nvSpPr>
          <p:spPr>
            <a:xfrm>
              <a:off x="13108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6"/>
            <p:cNvSpPr/>
            <p:nvPr/>
          </p:nvSpPr>
          <p:spPr>
            <a:xfrm>
              <a:off x="125848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7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8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79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0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1"/>
            <p:cNvSpPr/>
            <p:nvPr/>
          </p:nvSpPr>
          <p:spPr>
            <a:xfrm>
              <a:off x="11930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2"/>
            <p:cNvSpPr/>
            <p:nvPr/>
          </p:nvSpPr>
          <p:spPr>
            <a:xfrm>
              <a:off x="10882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3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4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5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6"/>
            <p:cNvSpPr/>
            <p:nvPr/>
          </p:nvSpPr>
          <p:spPr>
            <a:xfrm>
              <a:off x="124538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7"/>
            <p:cNvSpPr/>
            <p:nvPr/>
          </p:nvSpPr>
          <p:spPr>
            <a:xfrm>
              <a:off x="110134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8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89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0"/>
            <p:cNvSpPr/>
            <p:nvPr/>
          </p:nvSpPr>
          <p:spPr>
            <a:xfrm>
              <a:off x="11930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1"/>
            <p:cNvSpPr/>
            <p:nvPr/>
          </p:nvSpPr>
          <p:spPr>
            <a:xfrm>
              <a:off x="136324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2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3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4"/>
            <p:cNvSpPr/>
            <p:nvPr/>
          </p:nvSpPr>
          <p:spPr>
            <a:xfrm>
              <a:off x="14287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5"/>
            <p:cNvSpPr/>
            <p:nvPr/>
          </p:nvSpPr>
          <p:spPr>
            <a:xfrm>
              <a:off x="107514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6"/>
            <p:cNvSpPr/>
            <p:nvPr/>
          </p:nvSpPr>
          <p:spPr>
            <a:xfrm>
              <a:off x="138943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7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8"/>
            <p:cNvSpPr/>
            <p:nvPr/>
          </p:nvSpPr>
          <p:spPr>
            <a:xfrm>
              <a:off x="137633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599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0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1"/>
            <p:cNvSpPr/>
            <p:nvPr/>
          </p:nvSpPr>
          <p:spPr>
            <a:xfrm>
              <a:off x="13239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2"/>
            <p:cNvSpPr/>
            <p:nvPr/>
          </p:nvSpPr>
          <p:spPr>
            <a:xfrm>
              <a:off x="117991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3"/>
            <p:cNvSpPr/>
            <p:nvPr/>
          </p:nvSpPr>
          <p:spPr>
            <a:xfrm>
              <a:off x="11930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4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5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6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7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8"/>
            <p:cNvSpPr/>
            <p:nvPr/>
          </p:nvSpPr>
          <p:spPr>
            <a:xfrm>
              <a:off x="121919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09"/>
            <p:cNvSpPr/>
            <p:nvPr/>
          </p:nvSpPr>
          <p:spPr>
            <a:xfrm>
              <a:off x="133705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0"/>
            <p:cNvSpPr/>
            <p:nvPr/>
          </p:nvSpPr>
          <p:spPr>
            <a:xfrm>
              <a:off x="116681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1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2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3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4"/>
            <p:cNvSpPr/>
            <p:nvPr/>
          </p:nvSpPr>
          <p:spPr>
            <a:xfrm>
              <a:off x="137633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5"/>
            <p:cNvSpPr/>
            <p:nvPr/>
          </p:nvSpPr>
          <p:spPr>
            <a:xfrm>
              <a:off x="124538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6"/>
            <p:cNvSpPr/>
            <p:nvPr/>
          </p:nvSpPr>
          <p:spPr>
            <a:xfrm>
              <a:off x="12322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7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8"/>
            <p:cNvSpPr/>
            <p:nvPr/>
          </p:nvSpPr>
          <p:spPr>
            <a:xfrm>
              <a:off x="137633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19"/>
            <p:cNvSpPr/>
            <p:nvPr/>
          </p:nvSpPr>
          <p:spPr>
            <a:xfrm>
              <a:off x="140252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0"/>
            <p:cNvSpPr/>
            <p:nvPr/>
          </p:nvSpPr>
          <p:spPr>
            <a:xfrm>
              <a:off x="146800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1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2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3"/>
            <p:cNvSpPr/>
            <p:nvPr/>
          </p:nvSpPr>
          <p:spPr>
            <a:xfrm>
              <a:off x="12322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4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5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6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7"/>
            <p:cNvSpPr/>
            <p:nvPr/>
          </p:nvSpPr>
          <p:spPr>
            <a:xfrm>
              <a:off x="121919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8"/>
            <p:cNvSpPr/>
            <p:nvPr/>
          </p:nvSpPr>
          <p:spPr>
            <a:xfrm>
              <a:off x="133705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29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0"/>
            <p:cNvSpPr/>
            <p:nvPr/>
          </p:nvSpPr>
          <p:spPr>
            <a:xfrm>
              <a:off x="133705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1"/>
            <p:cNvSpPr/>
            <p:nvPr/>
          </p:nvSpPr>
          <p:spPr>
            <a:xfrm>
              <a:off x="11930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2"/>
            <p:cNvSpPr/>
            <p:nvPr/>
          </p:nvSpPr>
          <p:spPr>
            <a:xfrm>
              <a:off x="13239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3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4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5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6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7"/>
            <p:cNvSpPr/>
            <p:nvPr/>
          </p:nvSpPr>
          <p:spPr>
            <a:xfrm>
              <a:off x="124538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8"/>
            <p:cNvSpPr/>
            <p:nvPr/>
          </p:nvSpPr>
          <p:spPr>
            <a:xfrm>
              <a:off x="12061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g639"/>
            <p:cNvSpPr/>
            <p:nvPr/>
          </p:nvSpPr>
          <p:spPr>
            <a:xfrm>
              <a:off x="1630192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l640"/>
            <p:cNvSpPr/>
            <p:nvPr/>
          </p:nvSpPr>
          <p:spPr>
            <a:xfrm>
              <a:off x="1649049" y="2646273"/>
              <a:ext cx="392853" cy="0"/>
            </a:xfrm>
            <a:custGeom>
              <a:avLst/>
              <a:pathLst>
                <a:path w="392853" h="0">
                  <a:moveTo>
                    <a:pt x="0" y="0"/>
                  </a:moveTo>
                  <a:lnTo>
                    <a:pt x="392853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1"/>
            <p:cNvSpPr/>
            <p:nvPr/>
          </p:nvSpPr>
          <p:spPr>
            <a:xfrm>
              <a:off x="1649049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2"/>
            <p:cNvSpPr/>
            <p:nvPr/>
          </p:nvSpPr>
          <p:spPr>
            <a:xfrm>
              <a:off x="1747262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3"/>
            <p:cNvSpPr/>
            <p:nvPr/>
          </p:nvSpPr>
          <p:spPr>
            <a:xfrm>
              <a:off x="1845475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4"/>
            <p:cNvSpPr/>
            <p:nvPr/>
          </p:nvSpPr>
          <p:spPr>
            <a:xfrm>
              <a:off x="1943689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5"/>
            <p:cNvSpPr/>
            <p:nvPr/>
          </p:nvSpPr>
          <p:spPr>
            <a:xfrm>
              <a:off x="2041902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tx646"/>
            <p:cNvSpPr/>
            <p:nvPr/>
          </p:nvSpPr>
          <p:spPr>
            <a:xfrm>
              <a:off x="1579136" y="242894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649" name="tx647"/>
            <p:cNvSpPr/>
            <p:nvPr/>
          </p:nvSpPr>
          <p:spPr>
            <a:xfrm>
              <a:off x="1873776" y="2429088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650" name="pt648"/>
            <p:cNvSpPr/>
            <p:nvPr/>
          </p:nvSpPr>
          <p:spPr>
            <a:xfrm>
              <a:off x="192105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1" name="pt649"/>
            <p:cNvSpPr/>
            <p:nvPr/>
          </p:nvSpPr>
          <p:spPr>
            <a:xfrm>
              <a:off x="182284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2" name="pt650"/>
            <p:cNvSpPr/>
            <p:nvPr/>
          </p:nvSpPr>
          <p:spPr>
            <a:xfrm>
              <a:off x="1862129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1"/>
            <p:cNvSpPr/>
            <p:nvPr/>
          </p:nvSpPr>
          <p:spPr>
            <a:xfrm>
              <a:off x="184248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2"/>
            <p:cNvSpPr/>
            <p:nvPr/>
          </p:nvSpPr>
          <p:spPr>
            <a:xfrm>
              <a:off x="1940700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3"/>
            <p:cNvSpPr/>
            <p:nvPr/>
          </p:nvSpPr>
          <p:spPr>
            <a:xfrm>
              <a:off x="199962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4"/>
            <p:cNvSpPr/>
            <p:nvPr/>
          </p:nvSpPr>
          <p:spPr>
            <a:xfrm>
              <a:off x="1901415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5"/>
            <p:cNvSpPr/>
            <p:nvPr/>
          </p:nvSpPr>
          <p:spPr>
            <a:xfrm>
              <a:off x="1901415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6"/>
            <p:cNvSpPr/>
            <p:nvPr/>
          </p:nvSpPr>
          <p:spPr>
            <a:xfrm>
              <a:off x="1803201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7"/>
            <p:cNvSpPr/>
            <p:nvPr/>
          </p:nvSpPr>
          <p:spPr>
            <a:xfrm>
              <a:off x="184248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8"/>
            <p:cNvSpPr/>
            <p:nvPr/>
          </p:nvSpPr>
          <p:spPr>
            <a:xfrm>
              <a:off x="196034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59"/>
            <p:cNvSpPr/>
            <p:nvPr/>
          </p:nvSpPr>
          <p:spPr>
            <a:xfrm>
              <a:off x="1901415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0"/>
            <p:cNvSpPr/>
            <p:nvPr/>
          </p:nvSpPr>
          <p:spPr>
            <a:xfrm>
              <a:off x="182284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1"/>
            <p:cNvSpPr/>
            <p:nvPr/>
          </p:nvSpPr>
          <p:spPr>
            <a:xfrm>
              <a:off x="1822844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2"/>
            <p:cNvSpPr/>
            <p:nvPr/>
          </p:nvSpPr>
          <p:spPr>
            <a:xfrm>
              <a:off x="2019271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3"/>
            <p:cNvSpPr/>
            <p:nvPr/>
          </p:nvSpPr>
          <p:spPr>
            <a:xfrm>
              <a:off x="2097841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4"/>
            <p:cNvSpPr/>
            <p:nvPr/>
          </p:nvSpPr>
          <p:spPr>
            <a:xfrm>
              <a:off x="199962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5"/>
            <p:cNvSpPr/>
            <p:nvPr/>
          </p:nvSpPr>
          <p:spPr>
            <a:xfrm>
              <a:off x="192105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6"/>
            <p:cNvSpPr/>
            <p:nvPr/>
          </p:nvSpPr>
          <p:spPr>
            <a:xfrm>
              <a:off x="1979985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7"/>
            <p:cNvSpPr/>
            <p:nvPr/>
          </p:nvSpPr>
          <p:spPr>
            <a:xfrm>
              <a:off x="197998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8"/>
            <p:cNvSpPr/>
            <p:nvPr/>
          </p:nvSpPr>
          <p:spPr>
            <a:xfrm>
              <a:off x="1901415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69"/>
            <p:cNvSpPr/>
            <p:nvPr/>
          </p:nvSpPr>
          <p:spPr>
            <a:xfrm>
              <a:off x="1960343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0"/>
            <p:cNvSpPr/>
            <p:nvPr/>
          </p:nvSpPr>
          <p:spPr>
            <a:xfrm>
              <a:off x="1940700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1"/>
            <p:cNvSpPr/>
            <p:nvPr/>
          </p:nvSpPr>
          <p:spPr>
            <a:xfrm>
              <a:off x="1881772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2"/>
            <p:cNvSpPr/>
            <p:nvPr/>
          </p:nvSpPr>
          <p:spPr>
            <a:xfrm>
              <a:off x="1901415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3"/>
            <p:cNvSpPr/>
            <p:nvPr/>
          </p:nvSpPr>
          <p:spPr>
            <a:xfrm>
              <a:off x="182284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4"/>
            <p:cNvSpPr/>
            <p:nvPr/>
          </p:nvSpPr>
          <p:spPr>
            <a:xfrm>
              <a:off x="1901415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5"/>
            <p:cNvSpPr/>
            <p:nvPr/>
          </p:nvSpPr>
          <p:spPr>
            <a:xfrm>
              <a:off x="192105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6"/>
            <p:cNvSpPr/>
            <p:nvPr/>
          </p:nvSpPr>
          <p:spPr>
            <a:xfrm>
              <a:off x="1901415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7"/>
            <p:cNvSpPr/>
            <p:nvPr/>
          </p:nvSpPr>
          <p:spPr>
            <a:xfrm>
              <a:off x="1862129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8"/>
            <p:cNvSpPr/>
            <p:nvPr/>
          </p:nvSpPr>
          <p:spPr>
            <a:xfrm>
              <a:off x="184248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79"/>
            <p:cNvSpPr/>
            <p:nvPr/>
          </p:nvSpPr>
          <p:spPr>
            <a:xfrm>
              <a:off x="1901415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0"/>
            <p:cNvSpPr/>
            <p:nvPr/>
          </p:nvSpPr>
          <p:spPr>
            <a:xfrm>
              <a:off x="2038913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1"/>
            <p:cNvSpPr/>
            <p:nvPr/>
          </p:nvSpPr>
          <p:spPr>
            <a:xfrm>
              <a:off x="205855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2"/>
            <p:cNvSpPr/>
            <p:nvPr/>
          </p:nvSpPr>
          <p:spPr>
            <a:xfrm>
              <a:off x="184248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3"/>
            <p:cNvSpPr/>
            <p:nvPr/>
          </p:nvSpPr>
          <p:spPr>
            <a:xfrm>
              <a:off x="1862129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4"/>
            <p:cNvSpPr/>
            <p:nvPr/>
          </p:nvSpPr>
          <p:spPr>
            <a:xfrm>
              <a:off x="192105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5"/>
            <p:cNvSpPr/>
            <p:nvPr/>
          </p:nvSpPr>
          <p:spPr>
            <a:xfrm>
              <a:off x="1940700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6"/>
            <p:cNvSpPr/>
            <p:nvPr/>
          </p:nvSpPr>
          <p:spPr>
            <a:xfrm>
              <a:off x="182284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7"/>
            <p:cNvSpPr/>
            <p:nvPr/>
          </p:nvSpPr>
          <p:spPr>
            <a:xfrm>
              <a:off x="190141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8"/>
            <p:cNvSpPr/>
            <p:nvPr/>
          </p:nvSpPr>
          <p:spPr>
            <a:xfrm>
              <a:off x="192105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89"/>
            <p:cNvSpPr/>
            <p:nvPr/>
          </p:nvSpPr>
          <p:spPr>
            <a:xfrm>
              <a:off x="1685345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0"/>
            <p:cNvSpPr/>
            <p:nvPr/>
          </p:nvSpPr>
          <p:spPr>
            <a:xfrm>
              <a:off x="1862129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1"/>
            <p:cNvSpPr/>
            <p:nvPr/>
          </p:nvSpPr>
          <p:spPr>
            <a:xfrm>
              <a:off x="192105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2"/>
            <p:cNvSpPr/>
            <p:nvPr/>
          </p:nvSpPr>
          <p:spPr>
            <a:xfrm>
              <a:off x="197998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3"/>
            <p:cNvSpPr/>
            <p:nvPr/>
          </p:nvSpPr>
          <p:spPr>
            <a:xfrm>
              <a:off x="182284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4"/>
            <p:cNvSpPr/>
            <p:nvPr/>
          </p:nvSpPr>
          <p:spPr>
            <a:xfrm>
              <a:off x="197998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5"/>
            <p:cNvSpPr/>
            <p:nvPr/>
          </p:nvSpPr>
          <p:spPr>
            <a:xfrm>
              <a:off x="1862129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6"/>
            <p:cNvSpPr/>
            <p:nvPr/>
          </p:nvSpPr>
          <p:spPr>
            <a:xfrm>
              <a:off x="1960343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7"/>
            <p:cNvSpPr/>
            <p:nvPr/>
          </p:nvSpPr>
          <p:spPr>
            <a:xfrm>
              <a:off x="1881772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8"/>
            <p:cNvSpPr/>
            <p:nvPr/>
          </p:nvSpPr>
          <p:spPr>
            <a:xfrm>
              <a:off x="1862129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699"/>
            <p:cNvSpPr/>
            <p:nvPr/>
          </p:nvSpPr>
          <p:spPr>
            <a:xfrm>
              <a:off x="186212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0"/>
            <p:cNvSpPr/>
            <p:nvPr/>
          </p:nvSpPr>
          <p:spPr>
            <a:xfrm>
              <a:off x="184248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1"/>
            <p:cNvSpPr/>
            <p:nvPr/>
          </p:nvSpPr>
          <p:spPr>
            <a:xfrm>
              <a:off x="1685345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2"/>
            <p:cNvSpPr/>
            <p:nvPr/>
          </p:nvSpPr>
          <p:spPr>
            <a:xfrm>
              <a:off x="1783559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3"/>
            <p:cNvSpPr/>
            <p:nvPr/>
          </p:nvSpPr>
          <p:spPr>
            <a:xfrm>
              <a:off x="1783559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4"/>
            <p:cNvSpPr/>
            <p:nvPr/>
          </p:nvSpPr>
          <p:spPr>
            <a:xfrm>
              <a:off x="188177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5"/>
            <p:cNvSpPr/>
            <p:nvPr/>
          </p:nvSpPr>
          <p:spPr>
            <a:xfrm>
              <a:off x="1704988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6"/>
            <p:cNvSpPr/>
            <p:nvPr/>
          </p:nvSpPr>
          <p:spPr>
            <a:xfrm>
              <a:off x="1803201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7"/>
            <p:cNvSpPr/>
            <p:nvPr/>
          </p:nvSpPr>
          <p:spPr>
            <a:xfrm>
              <a:off x="1763916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8"/>
            <p:cNvSpPr/>
            <p:nvPr/>
          </p:nvSpPr>
          <p:spPr>
            <a:xfrm>
              <a:off x="162641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09"/>
            <p:cNvSpPr/>
            <p:nvPr/>
          </p:nvSpPr>
          <p:spPr>
            <a:xfrm>
              <a:off x="1822844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0"/>
            <p:cNvSpPr/>
            <p:nvPr/>
          </p:nvSpPr>
          <p:spPr>
            <a:xfrm>
              <a:off x="1665703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1"/>
            <p:cNvSpPr/>
            <p:nvPr/>
          </p:nvSpPr>
          <p:spPr>
            <a:xfrm>
              <a:off x="1803201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2"/>
            <p:cNvSpPr/>
            <p:nvPr/>
          </p:nvSpPr>
          <p:spPr>
            <a:xfrm>
              <a:off x="1803201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3"/>
            <p:cNvSpPr/>
            <p:nvPr/>
          </p:nvSpPr>
          <p:spPr>
            <a:xfrm>
              <a:off x="18424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4"/>
            <p:cNvSpPr/>
            <p:nvPr/>
          </p:nvSpPr>
          <p:spPr>
            <a:xfrm>
              <a:off x="182284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5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6"/>
            <p:cNvSpPr/>
            <p:nvPr/>
          </p:nvSpPr>
          <p:spPr>
            <a:xfrm>
              <a:off x="1665703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7"/>
            <p:cNvSpPr/>
            <p:nvPr/>
          </p:nvSpPr>
          <p:spPr>
            <a:xfrm>
              <a:off x="1724631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8"/>
            <p:cNvSpPr/>
            <p:nvPr/>
          </p:nvSpPr>
          <p:spPr>
            <a:xfrm>
              <a:off x="1862129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19"/>
            <p:cNvSpPr/>
            <p:nvPr/>
          </p:nvSpPr>
          <p:spPr>
            <a:xfrm>
              <a:off x="178355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0"/>
            <p:cNvSpPr/>
            <p:nvPr/>
          </p:nvSpPr>
          <p:spPr>
            <a:xfrm>
              <a:off x="1724631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1"/>
            <p:cNvSpPr/>
            <p:nvPr/>
          </p:nvSpPr>
          <p:spPr>
            <a:xfrm>
              <a:off x="178355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2"/>
            <p:cNvSpPr/>
            <p:nvPr/>
          </p:nvSpPr>
          <p:spPr>
            <a:xfrm>
              <a:off x="1803201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3"/>
            <p:cNvSpPr/>
            <p:nvPr/>
          </p:nvSpPr>
          <p:spPr>
            <a:xfrm>
              <a:off x="1822844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4"/>
            <p:cNvSpPr/>
            <p:nvPr/>
          </p:nvSpPr>
          <p:spPr>
            <a:xfrm>
              <a:off x="1783559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5"/>
            <p:cNvSpPr/>
            <p:nvPr/>
          </p:nvSpPr>
          <p:spPr>
            <a:xfrm>
              <a:off x="1822844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6"/>
            <p:cNvSpPr/>
            <p:nvPr/>
          </p:nvSpPr>
          <p:spPr>
            <a:xfrm>
              <a:off x="1803201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7"/>
            <p:cNvSpPr/>
            <p:nvPr/>
          </p:nvSpPr>
          <p:spPr>
            <a:xfrm>
              <a:off x="1744273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8"/>
            <p:cNvSpPr/>
            <p:nvPr/>
          </p:nvSpPr>
          <p:spPr>
            <a:xfrm>
              <a:off x="1704988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29"/>
            <p:cNvSpPr/>
            <p:nvPr/>
          </p:nvSpPr>
          <p:spPr>
            <a:xfrm>
              <a:off x="1704988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0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1"/>
            <p:cNvSpPr/>
            <p:nvPr/>
          </p:nvSpPr>
          <p:spPr>
            <a:xfrm>
              <a:off x="176391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2"/>
            <p:cNvSpPr/>
            <p:nvPr/>
          </p:nvSpPr>
          <p:spPr>
            <a:xfrm>
              <a:off x="182284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3"/>
            <p:cNvSpPr/>
            <p:nvPr/>
          </p:nvSpPr>
          <p:spPr>
            <a:xfrm>
              <a:off x="190141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4"/>
            <p:cNvSpPr/>
            <p:nvPr/>
          </p:nvSpPr>
          <p:spPr>
            <a:xfrm>
              <a:off x="18424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5"/>
            <p:cNvSpPr/>
            <p:nvPr/>
          </p:nvSpPr>
          <p:spPr>
            <a:xfrm>
              <a:off x="168534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6"/>
            <p:cNvSpPr/>
            <p:nvPr/>
          </p:nvSpPr>
          <p:spPr>
            <a:xfrm>
              <a:off x="182284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7"/>
            <p:cNvSpPr/>
            <p:nvPr/>
          </p:nvSpPr>
          <p:spPr>
            <a:xfrm>
              <a:off x="1724631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8"/>
            <p:cNvSpPr/>
            <p:nvPr/>
          </p:nvSpPr>
          <p:spPr>
            <a:xfrm>
              <a:off x="174427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39"/>
            <p:cNvSpPr/>
            <p:nvPr/>
          </p:nvSpPr>
          <p:spPr>
            <a:xfrm>
              <a:off x="1822844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0"/>
            <p:cNvSpPr/>
            <p:nvPr/>
          </p:nvSpPr>
          <p:spPr>
            <a:xfrm>
              <a:off x="174427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1"/>
            <p:cNvSpPr/>
            <p:nvPr/>
          </p:nvSpPr>
          <p:spPr>
            <a:xfrm>
              <a:off x="1685345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2"/>
            <p:cNvSpPr/>
            <p:nvPr/>
          </p:nvSpPr>
          <p:spPr>
            <a:xfrm>
              <a:off x="176391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3"/>
            <p:cNvSpPr/>
            <p:nvPr/>
          </p:nvSpPr>
          <p:spPr>
            <a:xfrm>
              <a:off x="182284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4"/>
            <p:cNvSpPr/>
            <p:nvPr/>
          </p:nvSpPr>
          <p:spPr>
            <a:xfrm>
              <a:off x="1803201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5"/>
            <p:cNvSpPr/>
            <p:nvPr/>
          </p:nvSpPr>
          <p:spPr>
            <a:xfrm>
              <a:off x="1803201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6"/>
            <p:cNvSpPr/>
            <p:nvPr/>
          </p:nvSpPr>
          <p:spPr>
            <a:xfrm>
              <a:off x="1724631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7"/>
            <p:cNvSpPr/>
            <p:nvPr/>
          </p:nvSpPr>
          <p:spPr>
            <a:xfrm>
              <a:off x="1783559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8"/>
            <p:cNvSpPr/>
            <p:nvPr/>
          </p:nvSpPr>
          <p:spPr>
            <a:xfrm>
              <a:off x="188177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49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0"/>
            <p:cNvSpPr/>
            <p:nvPr/>
          </p:nvSpPr>
          <p:spPr>
            <a:xfrm>
              <a:off x="1822844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1"/>
            <p:cNvSpPr/>
            <p:nvPr/>
          </p:nvSpPr>
          <p:spPr>
            <a:xfrm>
              <a:off x="1803201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2"/>
            <p:cNvSpPr/>
            <p:nvPr/>
          </p:nvSpPr>
          <p:spPr>
            <a:xfrm>
              <a:off x="1822844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3"/>
            <p:cNvSpPr/>
            <p:nvPr/>
          </p:nvSpPr>
          <p:spPr>
            <a:xfrm>
              <a:off x="1822844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4"/>
            <p:cNvSpPr/>
            <p:nvPr/>
          </p:nvSpPr>
          <p:spPr>
            <a:xfrm>
              <a:off x="1724631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5"/>
            <p:cNvSpPr/>
            <p:nvPr/>
          </p:nvSpPr>
          <p:spPr>
            <a:xfrm>
              <a:off x="1803201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6"/>
            <p:cNvSpPr/>
            <p:nvPr/>
          </p:nvSpPr>
          <p:spPr>
            <a:xfrm>
              <a:off x="1724631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7"/>
            <p:cNvSpPr/>
            <p:nvPr/>
          </p:nvSpPr>
          <p:spPr>
            <a:xfrm>
              <a:off x="1940700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8"/>
            <p:cNvSpPr/>
            <p:nvPr/>
          </p:nvSpPr>
          <p:spPr>
            <a:xfrm>
              <a:off x="1862129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59"/>
            <p:cNvSpPr/>
            <p:nvPr/>
          </p:nvSpPr>
          <p:spPr>
            <a:xfrm>
              <a:off x="176391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0"/>
            <p:cNvSpPr/>
            <p:nvPr/>
          </p:nvSpPr>
          <p:spPr>
            <a:xfrm>
              <a:off x="1822844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1"/>
            <p:cNvSpPr/>
            <p:nvPr/>
          </p:nvSpPr>
          <p:spPr>
            <a:xfrm>
              <a:off x="1724631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2"/>
            <p:cNvSpPr/>
            <p:nvPr/>
          </p:nvSpPr>
          <p:spPr>
            <a:xfrm>
              <a:off x="1783559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3"/>
            <p:cNvSpPr/>
            <p:nvPr/>
          </p:nvSpPr>
          <p:spPr>
            <a:xfrm>
              <a:off x="186212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4"/>
            <p:cNvSpPr/>
            <p:nvPr/>
          </p:nvSpPr>
          <p:spPr>
            <a:xfrm>
              <a:off x="1822844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5"/>
            <p:cNvSpPr/>
            <p:nvPr/>
          </p:nvSpPr>
          <p:spPr>
            <a:xfrm>
              <a:off x="1979985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6"/>
            <p:cNvSpPr/>
            <p:nvPr/>
          </p:nvSpPr>
          <p:spPr>
            <a:xfrm>
              <a:off x="1744273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7"/>
            <p:cNvSpPr/>
            <p:nvPr/>
          </p:nvSpPr>
          <p:spPr>
            <a:xfrm>
              <a:off x="1665703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8"/>
            <p:cNvSpPr/>
            <p:nvPr/>
          </p:nvSpPr>
          <p:spPr>
            <a:xfrm>
              <a:off x="1862129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69"/>
            <p:cNvSpPr/>
            <p:nvPr/>
          </p:nvSpPr>
          <p:spPr>
            <a:xfrm>
              <a:off x="1783559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0"/>
            <p:cNvSpPr/>
            <p:nvPr/>
          </p:nvSpPr>
          <p:spPr>
            <a:xfrm>
              <a:off x="1783559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1"/>
            <p:cNvSpPr/>
            <p:nvPr/>
          </p:nvSpPr>
          <p:spPr>
            <a:xfrm>
              <a:off x="176391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2"/>
            <p:cNvSpPr/>
            <p:nvPr/>
          </p:nvSpPr>
          <p:spPr>
            <a:xfrm>
              <a:off x="1881772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3"/>
            <p:cNvSpPr/>
            <p:nvPr/>
          </p:nvSpPr>
          <p:spPr>
            <a:xfrm>
              <a:off x="1862129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4"/>
            <p:cNvSpPr/>
            <p:nvPr/>
          </p:nvSpPr>
          <p:spPr>
            <a:xfrm>
              <a:off x="1783559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5"/>
            <p:cNvSpPr/>
            <p:nvPr/>
          </p:nvSpPr>
          <p:spPr>
            <a:xfrm>
              <a:off x="1822844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6"/>
            <p:cNvSpPr/>
            <p:nvPr/>
          </p:nvSpPr>
          <p:spPr>
            <a:xfrm>
              <a:off x="178355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7"/>
            <p:cNvSpPr/>
            <p:nvPr/>
          </p:nvSpPr>
          <p:spPr>
            <a:xfrm>
              <a:off x="1822844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8"/>
            <p:cNvSpPr/>
            <p:nvPr/>
          </p:nvSpPr>
          <p:spPr>
            <a:xfrm>
              <a:off x="1783559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79"/>
            <p:cNvSpPr/>
            <p:nvPr/>
          </p:nvSpPr>
          <p:spPr>
            <a:xfrm>
              <a:off x="1979985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0"/>
            <p:cNvSpPr/>
            <p:nvPr/>
          </p:nvSpPr>
          <p:spPr>
            <a:xfrm>
              <a:off x="178355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1"/>
            <p:cNvSpPr/>
            <p:nvPr/>
          </p:nvSpPr>
          <p:spPr>
            <a:xfrm>
              <a:off x="1783559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2"/>
            <p:cNvSpPr/>
            <p:nvPr/>
          </p:nvSpPr>
          <p:spPr>
            <a:xfrm>
              <a:off x="1744273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3"/>
            <p:cNvSpPr/>
            <p:nvPr/>
          </p:nvSpPr>
          <p:spPr>
            <a:xfrm>
              <a:off x="1822844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4"/>
            <p:cNvSpPr/>
            <p:nvPr/>
          </p:nvSpPr>
          <p:spPr>
            <a:xfrm>
              <a:off x="190141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5"/>
            <p:cNvSpPr/>
            <p:nvPr/>
          </p:nvSpPr>
          <p:spPr>
            <a:xfrm>
              <a:off x="184248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6"/>
            <p:cNvSpPr/>
            <p:nvPr/>
          </p:nvSpPr>
          <p:spPr>
            <a:xfrm>
              <a:off x="1822844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7"/>
            <p:cNvSpPr/>
            <p:nvPr/>
          </p:nvSpPr>
          <p:spPr>
            <a:xfrm>
              <a:off x="184248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8"/>
            <p:cNvSpPr/>
            <p:nvPr/>
          </p:nvSpPr>
          <p:spPr>
            <a:xfrm>
              <a:off x="18424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89"/>
            <p:cNvSpPr/>
            <p:nvPr/>
          </p:nvSpPr>
          <p:spPr>
            <a:xfrm>
              <a:off x="184248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0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1"/>
            <p:cNvSpPr/>
            <p:nvPr/>
          </p:nvSpPr>
          <p:spPr>
            <a:xfrm>
              <a:off x="1862129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2"/>
            <p:cNvSpPr/>
            <p:nvPr/>
          </p:nvSpPr>
          <p:spPr>
            <a:xfrm>
              <a:off x="1881772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3"/>
            <p:cNvSpPr/>
            <p:nvPr/>
          </p:nvSpPr>
          <p:spPr>
            <a:xfrm>
              <a:off x="1822844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4"/>
            <p:cNvSpPr/>
            <p:nvPr/>
          </p:nvSpPr>
          <p:spPr>
            <a:xfrm>
              <a:off x="1724631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5"/>
            <p:cNvSpPr/>
            <p:nvPr/>
          </p:nvSpPr>
          <p:spPr>
            <a:xfrm>
              <a:off x="1822844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6"/>
            <p:cNvSpPr/>
            <p:nvPr/>
          </p:nvSpPr>
          <p:spPr>
            <a:xfrm>
              <a:off x="1901415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7"/>
            <p:cNvSpPr/>
            <p:nvPr/>
          </p:nvSpPr>
          <p:spPr>
            <a:xfrm>
              <a:off x="1822844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g798"/>
            <p:cNvSpPr/>
            <p:nvPr/>
          </p:nvSpPr>
          <p:spPr>
            <a:xfrm>
              <a:off x="1630192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tx799"/>
            <p:cNvSpPr/>
            <p:nvPr/>
          </p:nvSpPr>
          <p:spPr>
            <a:xfrm>
              <a:off x="1667837" y="3613030"/>
              <a:ext cx="433847" cy="7606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802" name="pg800"/>
            <p:cNvSpPr/>
            <p:nvPr/>
          </p:nvSpPr>
          <p:spPr>
            <a:xfrm>
              <a:off x="1630192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3" name="pt801"/>
            <p:cNvSpPr/>
            <p:nvPr/>
          </p:nvSpPr>
          <p:spPr>
            <a:xfrm>
              <a:off x="192105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4" name="pt802"/>
            <p:cNvSpPr/>
            <p:nvPr/>
          </p:nvSpPr>
          <p:spPr>
            <a:xfrm>
              <a:off x="18228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3"/>
            <p:cNvSpPr/>
            <p:nvPr/>
          </p:nvSpPr>
          <p:spPr>
            <a:xfrm>
              <a:off x="186212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4"/>
            <p:cNvSpPr/>
            <p:nvPr/>
          </p:nvSpPr>
          <p:spPr>
            <a:xfrm>
              <a:off x="184248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5"/>
            <p:cNvSpPr/>
            <p:nvPr/>
          </p:nvSpPr>
          <p:spPr>
            <a:xfrm>
              <a:off x="194070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6"/>
            <p:cNvSpPr/>
            <p:nvPr/>
          </p:nvSpPr>
          <p:spPr>
            <a:xfrm>
              <a:off x="1999628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7"/>
            <p:cNvSpPr/>
            <p:nvPr/>
          </p:nvSpPr>
          <p:spPr>
            <a:xfrm>
              <a:off x="190141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8"/>
            <p:cNvSpPr/>
            <p:nvPr/>
          </p:nvSpPr>
          <p:spPr>
            <a:xfrm>
              <a:off x="190141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09"/>
            <p:cNvSpPr/>
            <p:nvPr/>
          </p:nvSpPr>
          <p:spPr>
            <a:xfrm>
              <a:off x="1803201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0"/>
            <p:cNvSpPr/>
            <p:nvPr/>
          </p:nvSpPr>
          <p:spPr>
            <a:xfrm>
              <a:off x="184248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1"/>
            <p:cNvSpPr/>
            <p:nvPr/>
          </p:nvSpPr>
          <p:spPr>
            <a:xfrm>
              <a:off x="196034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2"/>
            <p:cNvSpPr/>
            <p:nvPr/>
          </p:nvSpPr>
          <p:spPr>
            <a:xfrm>
              <a:off x="1901415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3"/>
            <p:cNvSpPr/>
            <p:nvPr/>
          </p:nvSpPr>
          <p:spPr>
            <a:xfrm>
              <a:off x="18228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4"/>
            <p:cNvSpPr/>
            <p:nvPr/>
          </p:nvSpPr>
          <p:spPr>
            <a:xfrm>
              <a:off x="1822844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5"/>
            <p:cNvSpPr/>
            <p:nvPr/>
          </p:nvSpPr>
          <p:spPr>
            <a:xfrm>
              <a:off x="2019271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6"/>
            <p:cNvSpPr/>
            <p:nvPr/>
          </p:nvSpPr>
          <p:spPr>
            <a:xfrm>
              <a:off x="2097841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7"/>
            <p:cNvSpPr/>
            <p:nvPr/>
          </p:nvSpPr>
          <p:spPr>
            <a:xfrm>
              <a:off x="1999628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8"/>
            <p:cNvSpPr/>
            <p:nvPr/>
          </p:nvSpPr>
          <p:spPr>
            <a:xfrm>
              <a:off x="192105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19"/>
            <p:cNvSpPr/>
            <p:nvPr/>
          </p:nvSpPr>
          <p:spPr>
            <a:xfrm>
              <a:off x="197998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0"/>
            <p:cNvSpPr/>
            <p:nvPr/>
          </p:nvSpPr>
          <p:spPr>
            <a:xfrm>
              <a:off x="197998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1"/>
            <p:cNvSpPr/>
            <p:nvPr/>
          </p:nvSpPr>
          <p:spPr>
            <a:xfrm>
              <a:off x="190141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2"/>
            <p:cNvSpPr/>
            <p:nvPr/>
          </p:nvSpPr>
          <p:spPr>
            <a:xfrm>
              <a:off x="196034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3"/>
            <p:cNvSpPr/>
            <p:nvPr/>
          </p:nvSpPr>
          <p:spPr>
            <a:xfrm>
              <a:off x="1940700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4"/>
            <p:cNvSpPr/>
            <p:nvPr/>
          </p:nvSpPr>
          <p:spPr>
            <a:xfrm>
              <a:off x="1881772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5"/>
            <p:cNvSpPr/>
            <p:nvPr/>
          </p:nvSpPr>
          <p:spPr>
            <a:xfrm>
              <a:off x="1901415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6"/>
            <p:cNvSpPr/>
            <p:nvPr/>
          </p:nvSpPr>
          <p:spPr>
            <a:xfrm>
              <a:off x="18228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7"/>
            <p:cNvSpPr/>
            <p:nvPr/>
          </p:nvSpPr>
          <p:spPr>
            <a:xfrm>
              <a:off x="1901415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8"/>
            <p:cNvSpPr/>
            <p:nvPr/>
          </p:nvSpPr>
          <p:spPr>
            <a:xfrm>
              <a:off x="192105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29"/>
            <p:cNvSpPr/>
            <p:nvPr/>
          </p:nvSpPr>
          <p:spPr>
            <a:xfrm>
              <a:off x="190141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0"/>
            <p:cNvSpPr/>
            <p:nvPr/>
          </p:nvSpPr>
          <p:spPr>
            <a:xfrm>
              <a:off x="1862129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1"/>
            <p:cNvSpPr/>
            <p:nvPr/>
          </p:nvSpPr>
          <p:spPr>
            <a:xfrm>
              <a:off x="184248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2"/>
            <p:cNvSpPr/>
            <p:nvPr/>
          </p:nvSpPr>
          <p:spPr>
            <a:xfrm>
              <a:off x="190141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3"/>
            <p:cNvSpPr/>
            <p:nvPr/>
          </p:nvSpPr>
          <p:spPr>
            <a:xfrm>
              <a:off x="203891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4"/>
            <p:cNvSpPr/>
            <p:nvPr/>
          </p:nvSpPr>
          <p:spPr>
            <a:xfrm>
              <a:off x="2058556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5"/>
            <p:cNvSpPr/>
            <p:nvPr/>
          </p:nvSpPr>
          <p:spPr>
            <a:xfrm>
              <a:off x="184248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6"/>
            <p:cNvSpPr/>
            <p:nvPr/>
          </p:nvSpPr>
          <p:spPr>
            <a:xfrm>
              <a:off x="1862129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7"/>
            <p:cNvSpPr/>
            <p:nvPr/>
          </p:nvSpPr>
          <p:spPr>
            <a:xfrm>
              <a:off x="192105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8"/>
            <p:cNvSpPr/>
            <p:nvPr/>
          </p:nvSpPr>
          <p:spPr>
            <a:xfrm>
              <a:off x="194070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39"/>
            <p:cNvSpPr/>
            <p:nvPr/>
          </p:nvSpPr>
          <p:spPr>
            <a:xfrm>
              <a:off x="182284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0"/>
            <p:cNvSpPr/>
            <p:nvPr/>
          </p:nvSpPr>
          <p:spPr>
            <a:xfrm>
              <a:off x="190141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1"/>
            <p:cNvSpPr/>
            <p:nvPr/>
          </p:nvSpPr>
          <p:spPr>
            <a:xfrm>
              <a:off x="192105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2"/>
            <p:cNvSpPr/>
            <p:nvPr/>
          </p:nvSpPr>
          <p:spPr>
            <a:xfrm>
              <a:off x="1685345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3"/>
            <p:cNvSpPr/>
            <p:nvPr/>
          </p:nvSpPr>
          <p:spPr>
            <a:xfrm>
              <a:off x="186212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4"/>
            <p:cNvSpPr/>
            <p:nvPr/>
          </p:nvSpPr>
          <p:spPr>
            <a:xfrm>
              <a:off x="192105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5"/>
            <p:cNvSpPr/>
            <p:nvPr/>
          </p:nvSpPr>
          <p:spPr>
            <a:xfrm>
              <a:off x="1979985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6"/>
            <p:cNvSpPr/>
            <p:nvPr/>
          </p:nvSpPr>
          <p:spPr>
            <a:xfrm>
              <a:off x="18228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7"/>
            <p:cNvSpPr/>
            <p:nvPr/>
          </p:nvSpPr>
          <p:spPr>
            <a:xfrm>
              <a:off x="1979985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8"/>
            <p:cNvSpPr/>
            <p:nvPr/>
          </p:nvSpPr>
          <p:spPr>
            <a:xfrm>
              <a:off x="1862129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49"/>
            <p:cNvSpPr/>
            <p:nvPr/>
          </p:nvSpPr>
          <p:spPr>
            <a:xfrm>
              <a:off x="196034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0"/>
            <p:cNvSpPr/>
            <p:nvPr/>
          </p:nvSpPr>
          <p:spPr>
            <a:xfrm>
              <a:off x="1881772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1"/>
            <p:cNvSpPr/>
            <p:nvPr/>
          </p:nvSpPr>
          <p:spPr>
            <a:xfrm>
              <a:off x="186212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2"/>
            <p:cNvSpPr/>
            <p:nvPr/>
          </p:nvSpPr>
          <p:spPr>
            <a:xfrm>
              <a:off x="1862129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3"/>
            <p:cNvSpPr/>
            <p:nvPr/>
          </p:nvSpPr>
          <p:spPr>
            <a:xfrm>
              <a:off x="1842487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4"/>
            <p:cNvSpPr/>
            <p:nvPr/>
          </p:nvSpPr>
          <p:spPr>
            <a:xfrm>
              <a:off x="1685345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5"/>
            <p:cNvSpPr/>
            <p:nvPr/>
          </p:nvSpPr>
          <p:spPr>
            <a:xfrm>
              <a:off x="1783559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6"/>
            <p:cNvSpPr/>
            <p:nvPr/>
          </p:nvSpPr>
          <p:spPr>
            <a:xfrm>
              <a:off x="1783559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7"/>
            <p:cNvSpPr/>
            <p:nvPr/>
          </p:nvSpPr>
          <p:spPr>
            <a:xfrm>
              <a:off x="1881772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8"/>
            <p:cNvSpPr/>
            <p:nvPr/>
          </p:nvSpPr>
          <p:spPr>
            <a:xfrm>
              <a:off x="1704988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59"/>
            <p:cNvSpPr/>
            <p:nvPr/>
          </p:nvSpPr>
          <p:spPr>
            <a:xfrm>
              <a:off x="1803201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0"/>
            <p:cNvSpPr/>
            <p:nvPr/>
          </p:nvSpPr>
          <p:spPr>
            <a:xfrm>
              <a:off x="176391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1"/>
            <p:cNvSpPr/>
            <p:nvPr/>
          </p:nvSpPr>
          <p:spPr>
            <a:xfrm>
              <a:off x="1626417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2"/>
            <p:cNvSpPr/>
            <p:nvPr/>
          </p:nvSpPr>
          <p:spPr>
            <a:xfrm>
              <a:off x="1822844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3"/>
            <p:cNvSpPr/>
            <p:nvPr/>
          </p:nvSpPr>
          <p:spPr>
            <a:xfrm>
              <a:off x="1665703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4"/>
            <p:cNvSpPr/>
            <p:nvPr/>
          </p:nvSpPr>
          <p:spPr>
            <a:xfrm>
              <a:off x="180320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5"/>
            <p:cNvSpPr/>
            <p:nvPr/>
          </p:nvSpPr>
          <p:spPr>
            <a:xfrm>
              <a:off x="1803201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6"/>
            <p:cNvSpPr/>
            <p:nvPr/>
          </p:nvSpPr>
          <p:spPr>
            <a:xfrm>
              <a:off x="1842487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7"/>
            <p:cNvSpPr/>
            <p:nvPr/>
          </p:nvSpPr>
          <p:spPr>
            <a:xfrm>
              <a:off x="1822844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8"/>
            <p:cNvSpPr/>
            <p:nvPr/>
          </p:nvSpPr>
          <p:spPr>
            <a:xfrm>
              <a:off x="176391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69"/>
            <p:cNvSpPr/>
            <p:nvPr/>
          </p:nvSpPr>
          <p:spPr>
            <a:xfrm>
              <a:off x="1665703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0"/>
            <p:cNvSpPr/>
            <p:nvPr/>
          </p:nvSpPr>
          <p:spPr>
            <a:xfrm>
              <a:off x="1724631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1"/>
            <p:cNvSpPr/>
            <p:nvPr/>
          </p:nvSpPr>
          <p:spPr>
            <a:xfrm>
              <a:off x="186212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2"/>
            <p:cNvSpPr/>
            <p:nvPr/>
          </p:nvSpPr>
          <p:spPr>
            <a:xfrm>
              <a:off x="1783559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3"/>
            <p:cNvSpPr/>
            <p:nvPr/>
          </p:nvSpPr>
          <p:spPr>
            <a:xfrm>
              <a:off x="172463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4"/>
            <p:cNvSpPr/>
            <p:nvPr/>
          </p:nvSpPr>
          <p:spPr>
            <a:xfrm>
              <a:off x="178355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5"/>
            <p:cNvSpPr/>
            <p:nvPr/>
          </p:nvSpPr>
          <p:spPr>
            <a:xfrm>
              <a:off x="1803201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6"/>
            <p:cNvSpPr/>
            <p:nvPr/>
          </p:nvSpPr>
          <p:spPr>
            <a:xfrm>
              <a:off x="1822844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7"/>
            <p:cNvSpPr/>
            <p:nvPr/>
          </p:nvSpPr>
          <p:spPr>
            <a:xfrm>
              <a:off x="178355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8"/>
            <p:cNvSpPr/>
            <p:nvPr/>
          </p:nvSpPr>
          <p:spPr>
            <a:xfrm>
              <a:off x="1822844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79"/>
            <p:cNvSpPr/>
            <p:nvPr/>
          </p:nvSpPr>
          <p:spPr>
            <a:xfrm>
              <a:off x="1803201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0"/>
            <p:cNvSpPr/>
            <p:nvPr/>
          </p:nvSpPr>
          <p:spPr>
            <a:xfrm>
              <a:off x="1744273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1"/>
            <p:cNvSpPr/>
            <p:nvPr/>
          </p:nvSpPr>
          <p:spPr>
            <a:xfrm>
              <a:off x="1704988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2"/>
            <p:cNvSpPr/>
            <p:nvPr/>
          </p:nvSpPr>
          <p:spPr>
            <a:xfrm>
              <a:off x="1704988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3"/>
            <p:cNvSpPr/>
            <p:nvPr/>
          </p:nvSpPr>
          <p:spPr>
            <a:xfrm>
              <a:off x="176391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4"/>
            <p:cNvSpPr/>
            <p:nvPr/>
          </p:nvSpPr>
          <p:spPr>
            <a:xfrm>
              <a:off x="176391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5"/>
            <p:cNvSpPr/>
            <p:nvPr/>
          </p:nvSpPr>
          <p:spPr>
            <a:xfrm>
              <a:off x="1822844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6"/>
            <p:cNvSpPr/>
            <p:nvPr/>
          </p:nvSpPr>
          <p:spPr>
            <a:xfrm>
              <a:off x="190141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7"/>
            <p:cNvSpPr/>
            <p:nvPr/>
          </p:nvSpPr>
          <p:spPr>
            <a:xfrm>
              <a:off x="1842487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8"/>
            <p:cNvSpPr/>
            <p:nvPr/>
          </p:nvSpPr>
          <p:spPr>
            <a:xfrm>
              <a:off x="1685345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89"/>
            <p:cNvSpPr/>
            <p:nvPr/>
          </p:nvSpPr>
          <p:spPr>
            <a:xfrm>
              <a:off x="1822844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0"/>
            <p:cNvSpPr/>
            <p:nvPr/>
          </p:nvSpPr>
          <p:spPr>
            <a:xfrm>
              <a:off x="1724631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1"/>
            <p:cNvSpPr/>
            <p:nvPr/>
          </p:nvSpPr>
          <p:spPr>
            <a:xfrm>
              <a:off x="1744273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2"/>
            <p:cNvSpPr/>
            <p:nvPr/>
          </p:nvSpPr>
          <p:spPr>
            <a:xfrm>
              <a:off x="1822844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3"/>
            <p:cNvSpPr/>
            <p:nvPr/>
          </p:nvSpPr>
          <p:spPr>
            <a:xfrm>
              <a:off x="1744273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4"/>
            <p:cNvSpPr/>
            <p:nvPr/>
          </p:nvSpPr>
          <p:spPr>
            <a:xfrm>
              <a:off x="1685345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5"/>
            <p:cNvSpPr/>
            <p:nvPr/>
          </p:nvSpPr>
          <p:spPr>
            <a:xfrm>
              <a:off x="176391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6"/>
            <p:cNvSpPr/>
            <p:nvPr/>
          </p:nvSpPr>
          <p:spPr>
            <a:xfrm>
              <a:off x="1822844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7"/>
            <p:cNvSpPr/>
            <p:nvPr/>
          </p:nvSpPr>
          <p:spPr>
            <a:xfrm>
              <a:off x="1803201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8"/>
            <p:cNvSpPr/>
            <p:nvPr/>
          </p:nvSpPr>
          <p:spPr>
            <a:xfrm>
              <a:off x="1803201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899"/>
            <p:cNvSpPr/>
            <p:nvPr/>
          </p:nvSpPr>
          <p:spPr>
            <a:xfrm>
              <a:off x="1724631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0"/>
            <p:cNvSpPr/>
            <p:nvPr/>
          </p:nvSpPr>
          <p:spPr>
            <a:xfrm>
              <a:off x="1783559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1"/>
            <p:cNvSpPr/>
            <p:nvPr/>
          </p:nvSpPr>
          <p:spPr>
            <a:xfrm>
              <a:off x="1881772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2"/>
            <p:cNvSpPr/>
            <p:nvPr/>
          </p:nvSpPr>
          <p:spPr>
            <a:xfrm>
              <a:off x="176391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3"/>
            <p:cNvSpPr/>
            <p:nvPr/>
          </p:nvSpPr>
          <p:spPr>
            <a:xfrm>
              <a:off x="1822844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4"/>
            <p:cNvSpPr/>
            <p:nvPr/>
          </p:nvSpPr>
          <p:spPr>
            <a:xfrm>
              <a:off x="180320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5"/>
            <p:cNvSpPr/>
            <p:nvPr/>
          </p:nvSpPr>
          <p:spPr>
            <a:xfrm>
              <a:off x="1822844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6"/>
            <p:cNvSpPr/>
            <p:nvPr/>
          </p:nvSpPr>
          <p:spPr>
            <a:xfrm>
              <a:off x="1822844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7"/>
            <p:cNvSpPr/>
            <p:nvPr/>
          </p:nvSpPr>
          <p:spPr>
            <a:xfrm>
              <a:off x="1724631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8"/>
            <p:cNvSpPr/>
            <p:nvPr/>
          </p:nvSpPr>
          <p:spPr>
            <a:xfrm>
              <a:off x="1803201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09"/>
            <p:cNvSpPr/>
            <p:nvPr/>
          </p:nvSpPr>
          <p:spPr>
            <a:xfrm>
              <a:off x="172463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0"/>
            <p:cNvSpPr/>
            <p:nvPr/>
          </p:nvSpPr>
          <p:spPr>
            <a:xfrm>
              <a:off x="1940700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1"/>
            <p:cNvSpPr/>
            <p:nvPr/>
          </p:nvSpPr>
          <p:spPr>
            <a:xfrm>
              <a:off x="1862129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2"/>
            <p:cNvSpPr/>
            <p:nvPr/>
          </p:nvSpPr>
          <p:spPr>
            <a:xfrm>
              <a:off x="1763916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3"/>
            <p:cNvSpPr/>
            <p:nvPr/>
          </p:nvSpPr>
          <p:spPr>
            <a:xfrm>
              <a:off x="1822844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4"/>
            <p:cNvSpPr/>
            <p:nvPr/>
          </p:nvSpPr>
          <p:spPr>
            <a:xfrm>
              <a:off x="172463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5"/>
            <p:cNvSpPr/>
            <p:nvPr/>
          </p:nvSpPr>
          <p:spPr>
            <a:xfrm>
              <a:off x="1783559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6"/>
            <p:cNvSpPr/>
            <p:nvPr/>
          </p:nvSpPr>
          <p:spPr>
            <a:xfrm>
              <a:off x="1862129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7"/>
            <p:cNvSpPr/>
            <p:nvPr/>
          </p:nvSpPr>
          <p:spPr>
            <a:xfrm>
              <a:off x="1822844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8"/>
            <p:cNvSpPr/>
            <p:nvPr/>
          </p:nvSpPr>
          <p:spPr>
            <a:xfrm>
              <a:off x="1979985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19"/>
            <p:cNvSpPr/>
            <p:nvPr/>
          </p:nvSpPr>
          <p:spPr>
            <a:xfrm>
              <a:off x="1744273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0"/>
            <p:cNvSpPr/>
            <p:nvPr/>
          </p:nvSpPr>
          <p:spPr>
            <a:xfrm>
              <a:off x="1665703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1"/>
            <p:cNvSpPr/>
            <p:nvPr/>
          </p:nvSpPr>
          <p:spPr>
            <a:xfrm>
              <a:off x="1862129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2"/>
            <p:cNvSpPr/>
            <p:nvPr/>
          </p:nvSpPr>
          <p:spPr>
            <a:xfrm>
              <a:off x="1783559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3"/>
            <p:cNvSpPr/>
            <p:nvPr/>
          </p:nvSpPr>
          <p:spPr>
            <a:xfrm>
              <a:off x="1783559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4"/>
            <p:cNvSpPr/>
            <p:nvPr/>
          </p:nvSpPr>
          <p:spPr>
            <a:xfrm>
              <a:off x="1763916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5"/>
            <p:cNvSpPr/>
            <p:nvPr/>
          </p:nvSpPr>
          <p:spPr>
            <a:xfrm>
              <a:off x="1881772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6"/>
            <p:cNvSpPr/>
            <p:nvPr/>
          </p:nvSpPr>
          <p:spPr>
            <a:xfrm>
              <a:off x="1862129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7"/>
            <p:cNvSpPr/>
            <p:nvPr/>
          </p:nvSpPr>
          <p:spPr>
            <a:xfrm>
              <a:off x="178355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8"/>
            <p:cNvSpPr/>
            <p:nvPr/>
          </p:nvSpPr>
          <p:spPr>
            <a:xfrm>
              <a:off x="1822844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29"/>
            <p:cNvSpPr/>
            <p:nvPr/>
          </p:nvSpPr>
          <p:spPr>
            <a:xfrm>
              <a:off x="1783559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0"/>
            <p:cNvSpPr/>
            <p:nvPr/>
          </p:nvSpPr>
          <p:spPr>
            <a:xfrm>
              <a:off x="1822844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1"/>
            <p:cNvSpPr/>
            <p:nvPr/>
          </p:nvSpPr>
          <p:spPr>
            <a:xfrm>
              <a:off x="1783559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2"/>
            <p:cNvSpPr/>
            <p:nvPr/>
          </p:nvSpPr>
          <p:spPr>
            <a:xfrm>
              <a:off x="1979985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3"/>
            <p:cNvSpPr/>
            <p:nvPr/>
          </p:nvSpPr>
          <p:spPr>
            <a:xfrm>
              <a:off x="1783559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4"/>
            <p:cNvSpPr/>
            <p:nvPr/>
          </p:nvSpPr>
          <p:spPr>
            <a:xfrm>
              <a:off x="1783559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5"/>
            <p:cNvSpPr/>
            <p:nvPr/>
          </p:nvSpPr>
          <p:spPr>
            <a:xfrm>
              <a:off x="1744273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6"/>
            <p:cNvSpPr/>
            <p:nvPr/>
          </p:nvSpPr>
          <p:spPr>
            <a:xfrm>
              <a:off x="1822844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7"/>
            <p:cNvSpPr/>
            <p:nvPr/>
          </p:nvSpPr>
          <p:spPr>
            <a:xfrm>
              <a:off x="1901415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8"/>
            <p:cNvSpPr/>
            <p:nvPr/>
          </p:nvSpPr>
          <p:spPr>
            <a:xfrm>
              <a:off x="1842487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39"/>
            <p:cNvSpPr/>
            <p:nvPr/>
          </p:nvSpPr>
          <p:spPr>
            <a:xfrm>
              <a:off x="1822844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0"/>
            <p:cNvSpPr/>
            <p:nvPr/>
          </p:nvSpPr>
          <p:spPr>
            <a:xfrm>
              <a:off x="1842487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1"/>
            <p:cNvSpPr/>
            <p:nvPr/>
          </p:nvSpPr>
          <p:spPr>
            <a:xfrm>
              <a:off x="1842487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2"/>
            <p:cNvSpPr/>
            <p:nvPr/>
          </p:nvSpPr>
          <p:spPr>
            <a:xfrm>
              <a:off x="1842487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3"/>
            <p:cNvSpPr/>
            <p:nvPr/>
          </p:nvSpPr>
          <p:spPr>
            <a:xfrm>
              <a:off x="176391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4"/>
            <p:cNvSpPr/>
            <p:nvPr/>
          </p:nvSpPr>
          <p:spPr>
            <a:xfrm>
              <a:off x="1862129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5"/>
            <p:cNvSpPr/>
            <p:nvPr/>
          </p:nvSpPr>
          <p:spPr>
            <a:xfrm>
              <a:off x="1881772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6"/>
            <p:cNvSpPr/>
            <p:nvPr/>
          </p:nvSpPr>
          <p:spPr>
            <a:xfrm>
              <a:off x="1822844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7"/>
            <p:cNvSpPr/>
            <p:nvPr/>
          </p:nvSpPr>
          <p:spPr>
            <a:xfrm>
              <a:off x="172463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8"/>
            <p:cNvSpPr/>
            <p:nvPr/>
          </p:nvSpPr>
          <p:spPr>
            <a:xfrm>
              <a:off x="1822844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49"/>
            <p:cNvSpPr/>
            <p:nvPr/>
          </p:nvSpPr>
          <p:spPr>
            <a:xfrm>
              <a:off x="1901415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0"/>
            <p:cNvSpPr/>
            <p:nvPr/>
          </p:nvSpPr>
          <p:spPr>
            <a:xfrm>
              <a:off x="1822844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g951"/>
            <p:cNvSpPr/>
            <p:nvPr/>
          </p:nvSpPr>
          <p:spPr>
            <a:xfrm>
              <a:off x="1630192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t952"/>
            <p:cNvSpPr/>
            <p:nvPr/>
          </p:nvSpPr>
          <p:spPr>
            <a:xfrm>
              <a:off x="192105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t953"/>
            <p:cNvSpPr/>
            <p:nvPr/>
          </p:nvSpPr>
          <p:spPr>
            <a:xfrm>
              <a:off x="18228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4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5"/>
            <p:cNvSpPr/>
            <p:nvPr/>
          </p:nvSpPr>
          <p:spPr>
            <a:xfrm>
              <a:off x="184248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6"/>
            <p:cNvSpPr/>
            <p:nvPr/>
          </p:nvSpPr>
          <p:spPr>
            <a:xfrm>
              <a:off x="194070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7"/>
            <p:cNvSpPr/>
            <p:nvPr/>
          </p:nvSpPr>
          <p:spPr>
            <a:xfrm>
              <a:off x="199962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8"/>
            <p:cNvSpPr/>
            <p:nvPr/>
          </p:nvSpPr>
          <p:spPr>
            <a:xfrm>
              <a:off x="190141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59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0"/>
            <p:cNvSpPr/>
            <p:nvPr/>
          </p:nvSpPr>
          <p:spPr>
            <a:xfrm>
              <a:off x="1803201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1"/>
            <p:cNvSpPr/>
            <p:nvPr/>
          </p:nvSpPr>
          <p:spPr>
            <a:xfrm>
              <a:off x="184248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2"/>
            <p:cNvSpPr/>
            <p:nvPr/>
          </p:nvSpPr>
          <p:spPr>
            <a:xfrm>
              <a:off x="1960343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3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4"/>
            <p:cNvSpPr/>
            <p:nvPr/>
          </p:nvSpPr>
          <p:spPr>
            <a:xfrm>
              <a:off x="182284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5"/>
            <p:cNvSpPr/>
            <p:nvPr/>
          </p:nvSpPr>
          <p:spPr>
            <a:xfrm>
              <a:off x="182284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6"/>
            <p:cNvSpPr/>
            <p:nvPr/>
          </p:nvSpPr>
          <p:spPr>
            <a:xfrm>
              <a:off x="2019271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7"/>
            <p:cNvSpPr/>
            <p:nvPr/>
          </p:nvSpPr>
          <p:spPr>
            <a:xfrm>
              <a:off x="2097841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8"/>
            <p:cNvSpPr/>
            <p:nvPr/>
          </p:nvSpPr>
          <p:spPr>
            <a:xfrm>
              <a:off x="199962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69"/>
            <p:cNvSpPr/>
            <p:nvPr/>
          </p:nvSpPr>
          <p:spPr>
            <a:xfrm>
              <a:off x="192105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0"/>
            <p:cNvSpPr/>
            <p:nvPr/>
          </p:nvSpPr>
          <p:spPr>
            <a:xfrm>
              <a:off x="197998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1"/>
            <p:cNvSpPr/>
            <p:nvPr/>
          </p:nvSpPr>
          <p:spPr>
            <a:xfrm>
              <a:off x="197998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2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3"/>
            <p:cNvSpPr/>
            <p:nvPr/>
          </p:nvSpPr>
          <p:spPr>
            <a:xfrm>
              <a:off x="1960343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4"/>
            <p:cNvSpPr/>
            <p:nvPr/>
          </p:nvSpPr>
          <p:spPr>
            <a:xfrm>
              <a:off x="194070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5"/>
            <p:cNvSpPr/>
            <p:nvPr/>
          </p:nvSpPr>
          <p:spPr>
            <a:xfrm>
              <a:off x="1881772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6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7"/>
            <p:cNvSpPr/>
            <p:nvPr/>
          </p:nvSpPr>
          <p:spPr>
            <a:xfrm>
              <a:off x="18228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8"/>
            <p:cNvSpPr/>
            <p:nvPr/>
          </p:nvSpPr>
          <p:spPr>
            <a:xfrm>
              <a:off x="190141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79"/>
            <p:cNvSpPr/>
            <p:nvPr/>
          </p:nvSpPr>
          <p:spPr>
            <a:xfrm>
              <a:off x="192105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0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1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2"/>
            <p:cNvSpPr/>
            <p:nvPr/>
          </p:nvSpPr>
          <p:spPr>
            <a:xfrm>
              <a:off x="184248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3"/>
            <p:cNvSpPr/>
            <p:nvPr/>
          </p:nvSpPr>
          <p:spPr>
            <a:xfrm>
              <a:off x="190141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4"/>
            <p:cNvSpPr/>
            <p:nvPr/>
          </p:nvSpPr>
          <p:spPr>
            <a:xfrm>
              <a:off x="2038913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5"/>
            <p:cNvSpPr/>
            <p:nvPr/>
          </p:nvSpPr>
          <p:spPr>
            <a:xfrm>
              <a:off x="2058556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6"/>
            <p:cNvSpPr/>
            <p:nvPr/>
          </p:nvSpPr>
          <p:spPr>
            <a:xfrm>
              <a:off x="184248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7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8"/>
            <p:cNvSpPr/>
            <p:nvPr/>
          </p:nvSpPr>
          <p:spPr>
            <a:xfrm>
              <a:off x="192105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89"/>
            <p:cNvSpPr/>
            <p:nvPr/>
          </p:nvSpPr>
          <p:spPr>
            <a:xfrm>
              <a:off x="1940700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0"/>
            <p:cNvSpPr/>
            <p:nvPr/>
          </p:nvSpPr>
          <p:spPr>
            <a:xfrm>
              <a:off x="18228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1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2"/>
            <p:cNvSpPr/>
            <p:nvPr/>
          </p:nvSpPr>
          <p:spPr>
            <a:xfrm>
              <a:off x="192105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3"/>
            <p:cNvSpPr/>
            <p:nvPr/>
          </p:nvSpPr>
          <p:spPr>
            <a:xfrm>
              <a:off x="168534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4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5"/>
            <p:cNvSpPr/>
            <p:nvPr/>
          </p:nvSpPr>
          <p:spPr>
            <a:xfrm>
              <a:off x="1921057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6"/>
            <p:cNvSpPr/>
            <p:nvPr/>
          </p:nvSpPr>
          <p:spPr>
            <a:xfrm>
              <a:off x="197998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7"/>
            <p:cNvSpPr/>
            <p:nvPr/>
          </p:nvSpPr>
          <p:spPr>
            <a:xfrm>
              <a:off x="182284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8"/>
            <p:cNvSpPr/>
            <p:nvPr/>
          </p:nvSpPr>
          <p:spPr>
            <a:xfrm>
              <a:off x="197998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999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0"/>
            <p:cNvSpPr/>
            <p:nvPr/>
          </p:nvSpPr>
          <p:spPr>
            <a:xfrm>
              <a:off x="1960343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1"/>
            <p:cNvSpPr/>
            <p:nvPr/>
          </p:nvSpPr>
          <p:spPr>
            <a:xfrm>
              <a:off x="1881772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2"/>
            <p:cNvSpPr/>
            <p:nvPr/>
          </p:nvSpPr>
          <p:spPr>
            <a:xfrm>
              <a:off x="1862129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3"/>
            <p:cNvSpPr/>
            <p:nvPr/>
          </p:nvSpPr>
          <p:spPr>
            <a:xfrm>
              <a:off x="1862129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4"/>
            <p:cNvSpPr/>
            <p:nvPr/>
          </p:nvSpPr>
          <p:spPr>
            <a:xfrm>
              <a:off x="1842487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5"/>
            <p:cNvSpPr/>
            <p:nvPr/>
          </p:nvSpPr>
          <p:spPr>
            <a:xfrm>
              <a:off x="168534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6"/>
            <p:cNvSpPr/>
            <p:nvPr/>
          </p:nvSpPr>
          <p:spPr>
            <a:xfrm>
              <a:off x="1783559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7"/>
            <p:cNvSpPr/>
            <p:nvPr/>
          </p:nvSpPr>
          <p:spPr>
            <a:xfrm>
              <a:off x="1783559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8"/>
            <p:cNvSpPr/>
            <p:nvPr/>
          </p:nvSpPr>
          <p:spPr>
            <a:xfrm>
              <a:off x="1881772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09"/>
            <p:cNvSpPr/>
            <p:nvPr/>
          </p:nvSpPr>
          <p:spPr>
            <a:xfrm>
              <a:off x="1704988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0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1"/>
            <p:cNvSpPr/>
            <p:nvPr/>
          </p:nvSpPr>
          <p:spPr>
            <a:xfrm>
              <a:off x="176391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2"/>
            <p:cNvSpPr/>
            <p:nvPr/>
          </p:nvSpPr>
          <p:spPr>
            <a:xfrm>
              <a:off x="1626417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3"/>
            <p:cNvSpPr/>
            <p:nvPr/>
          </p:nvSpPr>
          <p:spPr>
            <a:xfrm>
              <a:off x="18228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4"/>
            <p:cNvSpPr/>
            <p:nvPr/>
          </p:nvSpPr>
          <p:spPr>
            <a:xfrm>
              <a:off x="166570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5"/>
            <p:cNvSpPr/>
            <p:nvPr/>
          </p:nvSpPr>
          <p:spPr>
            <a:xfrm>
              <a:off x="180320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6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7"/>
            <p:cNvSpPr/>
            <p:nvPr/>
          </p:nvSpPr>
          <p:spPr>
            <a:xfrm>
              <a:off x="1842487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8"/>
            <p:cNvSpPr/>
            <p:nvPr/>
          </p:nvSpPr>
          <p:spPr>
            <a:xfrm>
              <a:off x="18228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19"/>
            <p:cNvSpPr/>
            <p:nvPr/>
          </p:nvSpPr>
          <p:spPr>
            <a:xfrm>
              <a:off x="176391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0"/>
            <p:cNvSpPr/>
            <p:nvPr/>
          </p:nvSpPr>
          <p:spPr>
            <a:xfrm>
              <a:off x="1665703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1"/>
            <p:cNvSpPr/>
            <p:nvPr/>
          </p:nvSpPr>
          <p:spPr>
            <a:xfrm>
              <a:off x="1724631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2"/>
            <p:cNvSpPr/>
            <p:nvPr/>
          </p:nvSpPr>
          <p:spPr>
            <a:xfrm>
              <a:off x="186212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3"/>
            <p:cNvSpPr/>
            <p:nvPr/>
          </p:nvSpPr>
          <p:spPr>
            <a:xfrm>
              <a:off x="1783559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4"/>
            <p:cNvSpPr/>
            <p:nvPr/>
          </p:nvSpPr>
          <p:spPr>
            <a:xfrm>
              <a:off x="172463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5"/>
            <p:cNvSpPr/>
            <p:nvPr/>
          </p:nvSpPr>
          <p:spPr>
            <a:xfrm>
              <a:off x="1783559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6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7"/>
            <p:cNvSpPr/>
            <p:nvPr/>
          </p:nvSpPr>
          <p:spPr>
            <a:xfrm>
              <a:off x="182284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8"/>
            <p:cNvSpPr/>
            <p:nvPr/>
          </p:nvSpPr>
          <p:spPr>
            <a:xfrm>
              <a:off x="1783559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29"/>
            <p:cNvSpPr/>
            <p:nvPr/>
          </p:nvSpPr>
          <p:spPr>
            <a:xfrm>
              <a:off x="1822844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0"/>
            <p:cNvSpPr/>
            <p:nvPr/>
          </p:nvSpPr>
          <p:spPr>
            <a:xfrm>
              <a:off x="180320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1"/>
            <p:cNvSpPr/>
            <p:nvPr/>
          </p:nvSpPr>
          <p:spPr>
            <a:xfrm>
              <a:off x="174427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2"/>
            <p:cNvSpPr/>
            <p:nvPr/>
          </p:nvSpPr>
          <p:spPr>
            <a:xfrm>
              <a:off x="1704988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3"/>
            <p:cNvSpPr/>
            <p:nvPr/>
          </p:nvSpPr>
          <p:spPr>
            <a:xfrm>
              <a:off x="1704988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4"/>
            <p:cNvSpPr/>
            <p:nvPr/>
          </p:nvSpPr>
          <p:spPr>
            <a:xfrm>
              <a:off x="176391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5"/>
            <p:cNvSpPr/>
            <p:nvPr/>
          </p:nvSpPr>
          <p:spPr>
            <a:xfrm>
              <a:off x="176391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6"/>
            <p:cNvSpPr/>
            <p:nvPr/>
          </p:nvSpPr>
          <p:spPr>
            <a:xfrm>
              <a:off x="18228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7"/>
            <p:cNvSpPr/>
            <p:nvPr/>
          </p:nvSpPr>
          <p:spPr>
            <a:xfrm>
              <a:off x="1901415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8"/>
            <p:cNvSpPr/>
            <p:nvPr/>
          </p:nvSpPr>
          <p:spPr>
            <a:xfrm>
              <a:off x="1842487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39"/>
            <p:cNvSpPr/>
            <p:nvPr/>
          </p:nvSpPr>
          <p:spPr>
            <a:xfrm>
              <a:off x="168534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0"/>
            <p:cNvSpPr/>
            <p:nvPr/>
          </p:nvSpPr>
          <p:spPr>
            <a:xfrm>
              <a:off x="182284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1"/>
            <p:cNvSpPr/>
            <p:nvPr/>
          </p:nvSpPr>
          <p:spPr>
            <a:xfrm>
              <a:off x="172463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2"/>
            <p:cNvSpPr/>
            <p:nvPr/>
          </p:nvSpPr>
          <p:spPr>
            <a:xfrm>
              <a:off x="174427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3"/>
            <p:cNvSpPr/>
            <p:nvPr/>
          </p:nvSpPr>
          <p:spPr>
            <a:xfrm>
              <a:off x="182284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4"/>
            <p:cNvSpPr/>
            <p:nvPr/>
          </p:nvSpPr>
          <p:spPr>
            <a:xfrm>
              <a:off x="174427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5"/>
            <p:cNvSpPr/>
            <p:nvPr/>
          </p:nvSpPr>
          <p:spPr>
            <a:xfrm>
              <a:off x="1685345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6"/>
            <p:cNvSpPr/>
            <p:nvPr/>
          </p:nvSpPr>
          <p:spPr>
            <a:xfrm>
              <a:off x="176391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7"/>
            <p:cNvSpPr/>
            <p:nvPr/>
          </p:nvSpPr>
          <p:spPr>
            <a:xfrm>
              <a:off x="1822844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8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49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0"/>
            <p:cNvSpPr/>
            <p:nvPr/>
          </p:nvSpPr>
          <p:spPr>
            <a:xfrm>
              <a:off x="1724631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1"/>
            <p:cNvSpPr/>
            <p:nvPr/>
          </p:nvSpPr>
          <p:spPr>
            <a:xfrm>
              <a:off x="1783559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2"/>
            <p:cNvSpPr/>
            <p:nvPr/>
          </p:nvSpPr>
          <p:spPr>
            <a:xfrm>
              <a:off x="1881772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3"/>
            <p:cNvSpPr/>
            <p:nvPr/>
          </p:nvSpPr>
          <p:spPr>
            <a:xfrm>
              <a:off x="176391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4"/>
            <p:cNvSpPr/>
            <p:nvPr/>
          </p:nvSpPr>
          <p:spPr>
            <a:xfrm>
              <a:off x="1822844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5"/>
            <p:cNvSpPr/>
            <p:nvPr/>
          </p:nvSpPr>
          <p:spPr>
            <a:xfrm>
              <a:off x="180320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6"/>
            <p:cNvSpPr/>
            <p:nvPr/>
          </p:nvSpPr>
          <p:spPr>
            <a:xfrm>
              <a:off x="1822844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7"/>
            <p:cNvSpPr/>
            <p:nvPr/>
          </p:nvSpPr>
          <p:spPr>
            <a:xfrm>
              <a:off x="1822844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8"/>
            <p:cNvSpPr/>
            <p:nvPr/>
          </p:nvSpPr>
          <p:spPr>
            <a:xfrm>
              <a:off x="1724631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59"/>
            <p:cNvSpPr/>
            <p:nvPr/>
          </p:nvSpPr>
          <p:spPr>
            <a:xfrm>
              <a:off x="180320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0"/>
            <p:cNvSpPr/>
            <p:nvPr/>
          </p:nvSpPr>
          <p:spPr>
            <a:xfrm>
              <a:off x="172463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1"/>
            <p:cNvSpPr/>
            <p:nvPr/>
          </p:nvSpPr>
          <p:spPr>
            <a:xfrm>
              <a:off x="1940700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2"/>
            <p:cNvSpPr/>
            <p:nvPr/>
          </p:nvSpPr>
          <p:spPr>
            <a:xfrm>
              <a:off x="186212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3"/>
            <p:cNvSpPr/>
            <p:nvPr/>
          </p:nvSpPr>
          <p:spPr>
            <a:xfrm>
              <a:off x="176391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4"/>
            <p:cNvSpPr/>
            <p:nvPr/>
          </p:nvSpPr>
          <p:spPr>
            <a:xfrm>
              <a:off x="1822844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5"/>
            <p:cNvSpPr/>
            <p:nvPr/>
          </p:nvSpPr>
          <p:spPr>
            <a:xfrm>
              <a:off x="1724631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6"/>
            <p:cNvSpPr/>
            <p:nvPr/>
          </p:nvSpPr>
          <p:spPr>
            <a:xfrm>
              <a:off x="1783559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7"/>
            <p:cNvSpPr/>
            <p:nvPr/>
          </p:nvSpPr>
          <p:spPr>
            <a:xfrm>
              <a:off x="1862129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8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69"/>
            <p:cNvSpPr/>
            <p:nvPr/>
          </p:nvSpPr>
          <p:spPr>
            <a:xfrm>
              <a:off x="1979985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0"/>
            <p:cNvSpPr/>
            <p:nvPr/>
          </p:nvSpPr>
          <p:spPr>
            <a:xfrm>
              <a:off x="1744273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1"/>
            <p:cNvSpPr/>
            <p:nvPr/>
          </p:nvSpPr>
          <p:spPr>
            <a:xfrm>
              <a:off x="1665703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2"/>
            <p:cNvSpPr/>
            <p:nvPr/>
          </p:nvSpPr>
          <p:spPr>
            <a:xfrm>
              <a:off x="1862129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3"/>
            <p:cNvSpPr/>
            <p:nvPr/>
          </p:nvSpPr>
          <p:spPr>
            <a:xfrm>
              <a:off x="178355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4"/>
            <p:cNvSpPr/>
            <p:nvPr/>
          </p:nvSpPr>
          <p:spPr>
            <a:xfrm>
              <a:off x="178355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5"/>
            <p:cNvSpPr/>
            <p:nvPr/>
          </p:nvSpPr>
          <p:spPr>
            <a:xfrm>
              <a:off x="176391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6"/>
            <p:cNvSpPr/>
            <p:nvPr/>
          </p:nvSpPr>
          <p:spPr>
            <a:xfrm>
              <a:off x="1881772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7"/>
            <p:cNvSpPr/>
            <p:nvPr/>
          </p:nvSpPr>
          <p:spPr>
            <a:xfrm>
              <a:off x="186212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8"/>
            <p:cNvSpPr/>
            <p:nvPr/>
          </p:nvSpPr>
          <p:spPr>
            <a:xfrm>
              <a:off x="178355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79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0"/>
            <p:cNvSpPr/>
            <p:nvPr/>
          </p:nvSpPr>
          <p:spPr>
            <a:xfrm>
              <a:off x="1783559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1"/>
            <p:cNvSpPr/>
            <p:nvPr/>
          </p:nvSpPr>
          <p:spPr>
            <a:xfrm>
              <a:off x="1822844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2"/>
            <p:cNvSpPr/>
            <p:nvPr/>
          </p:nvSpPr>
          <p:spPr>
            <a:xfrm>
              <a:off x="1783559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3"/>
            <p:cNvSpPr/>
            <p:nvPr/>
          </p:nvSpPr>
          <p:spPr>
            <a:xfrm>
              <a:off x="1979985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4"/>
            <p:cNvSpPr/>
            <p:nvPr/>
          </p:nvSpPr>
          <p:spPr>
            <a:xfrm>
              <a:off x="1783559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5"/>
            <p:cNvSpPr/>
            <p:nvPr/>
          </p:nvSpPr>
          <p:spPr>
            <a:xfrm>
              <a:off x="1783559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6"/>
            <p:cNvSpPr/>
            <p:nvPr/>
          </p:nvSpPr>
          <p:spPr>
            <a:xfrm>
              <a:off x="1744273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7"/>
            <p:cNvSpPr/>
            <p:nvPr/>
          </p:nvSpPr>
          <p:spPr>
            <a:xfrm>
              <a:off x="1822844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8"/>
            <p:cNvSpPr/>
            <p:nvPr/>
          </p:nvSpPr>
          <p:spPr>
            <a:xfrm>
              <a:off x="1901415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89"/>
            <p:cNvSpPr/>
            <p:nvPr/>
          </p:nvSpPr>
          <p:spPr>
            <a:xfrm>
              <a:off x="184248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0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1"/>
            <p:cNvSpPr/>
            <p:nvPr/>
          </p:nvSpPr>
          <p:spPr>
            <a:xfrm>
              <a:off x="184248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2"/>
            <p:cNvSpPr/>
            <p:nvPr/>
          </p:nvSpPr>
          <p:spPr>
            <a:xfrm>
              <a:off x="1842487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3"/>
            <p:cNvSpPr/>
            <p:nvPr/>
          </p:nvSpPr>
          <p:spPr>
            <a:xfrm>
              <a:off x="1842487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4"/>
            <p:cNvSpPr/>
            <p:nvPr/>
          </p:nvSpPr>
          <p:spPr>
            <a:xfrm>
              <a:off x="176391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5"/>
            <p:cNvSpPr/>
            <p:nvPr/>
          </p:nvSpPr>
          <p:spPr>
            <a:xfrm>
              <a:off x="1862129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6"/>
            <p:cNvSpPr/>
            <p:nvPr/>
          </p:nvSpPr>
          <p:spPr>
            <a:xfrm>
              <a:off x="1881772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7"/>
            <p:cNvSpPr/>
            <p:nvPr/>
          </p:nvSpPr>
          <p:spPr>
            <a:xfrm>
              <a:off x="1822844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8"/>
            <p:cNvSpPr/>
            <p:nvPr/>
          </p:nvSpPr>
          <p:spPr>
            <a:xfrm>
              <a:off x="1724631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099"/>
            <p:cNvSpPr/>
            <p:nvPr/>
          </p:nvSpPr>
          <p:spPr>
            <a:xfrm>
              <a:off x="1822844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0"/>
            <p:cNvSpPr/>
            <p:nvPr/>
          </p:nvSpPr>
          <p:spPr>
            <a:xfrm>
              <a:off x="1901415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1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g1102"/>
            <p:cNvSpPr/>
            <p:nvPr/>
          </p:nvSpPr>
          <p:spPr>
            <a:xfrm>
              <a:off x="1630192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t1103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t1104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5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6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7"/>
            <p:cNvSpPr/>
            <p:nvPr/>
          </p:nvSpPr>
          <p:spPr>
            <a:xfrm>
              <a:off x="194070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8"/>
            <p:cNvSpPr/>
            <p:nvPr/>
          </p:nvSpPr>
          <p:spPr>
            <a:xfrm>
              <a:off x="199962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09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0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1"/>
            <p:cNvSpPr/>
            <p:nvPr/>
          </p:nvSpPr>
          <p:spPr>
            <a:xfrm>
              <a:off x="1803201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2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3"/>
            <p:cNvSpPr/>
            <p:nvPr/>
          </p:nvSpPr>
          <p:spPr>
            <a:xfrm>
              <a:off x="196034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4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5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6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7"/>
            <p:cNvSpPr/>
            <p:nvPr/>
          </p:nvSpPr>
          <p:spPr>
            <a:xfrm>
              <a:off x="2019271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8"/>
            <p:cNvSpPr/>
            <p:nvPr/>
          </p:nvSpPr>
          <p:spPr>
            <a:xfrm>
              <a:off x="2097841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19"/>
            <p:cNvSpPr/>
            <p:nvPr/>
          </p:nvSpPr>
          <p:spPr>
            <a:xfrm>
              <a:off x="199962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0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1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2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3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4"/>
            <p:cNvSpPr/>
            <p:nvPr/>
          </p:nvSpPr>
          <p:spPr>
            <a:xfrm>
              <a:off x="196034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5"/>
            <p:cNvSpPr/>
            <p:nvPr/>
          </p:nvSpPr>
          <p:spPr>
            <a:xfrm>
              <a:off x="194070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6"/>
            <p:cNvSpPr/>
            <p:nvPr/>
          </p:nvSpPr>
          <p:spPr>
            <a:xfrm>
              <a:off x="1881772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7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8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29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0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1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2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3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4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5"/>
            <p:cNvSpPr/>
            <p:nvPr/>
          </p:nvSpPr>
          <p:spPr>
            <a:xfrm>
              <a:off x="203891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6"/>
            <p:cNvSpPr/>
            <p:nvPr/>
          </p:nvSpPr>
          <p:spPr>
            <a:xfrm>
              <a:off x="2058556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7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8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39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0"/>
            <p:cNvSpPr/>
            <p:nvPr/>
          </p:nvSpPr>
          <p:spPr>
            <a:xfrm>
              <a:off x="194070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1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2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3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4"/>
            <p:cNvSpPr/>
            <p:nvPr/>
          </p:nvSpPr>
          <p:spPr>
            <a:xfrm>
              <a:off x="168534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5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6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7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8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49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0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1"/>
            <p:cNvSpPr/>
            <p:nvPr/>
          </p:nvSpPr>
          <p:spPr>
            <a:xfrm>
              <a:off x="196034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2"/>
            <p:cNvSpPr/>
            <p:nvPr/>
          </p:nvSpPr>
          <p:spPr>
            <a:xfrm>
              <a:off x="1881772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3"/>
            <p:cNvSpPr/>
            <p:nvPr/>
          </p:nvSpPr>
          <p:spPr>
            <a:xfrm>
              <a:off x="186212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4"/>
            <p:cNvSpPr/>
            <p:nvPr/>
          </p:nvSpPr>
          <p:spPr>
            <a:xfrm>
              <a:off x="186212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5"/>
            <p:cNvSpPr/>
            <p:nvPr/>
          </p:nvSpPr>
          <p:spPr>
            <a:xfrm>
              <a:off x="184248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6"/>
            <p:cNvSpPr/>
            <p:nvPr/>
          </p:nvSpPr>
          <p:spPr>
            <a:xfrm>
              <a:off x="168534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7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8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59"/>
            <p:cNvSpPr/>
            <p:nvPr/>
          </p:nvSpPr>
          <p:spPr>
            <a:xfrm>
              <a:off x="188177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0"/>
            <p:cNvSpPr/>
            <p:nvPr/>
          </p:nvSpPr>
          <p:spPr>
            <a:xfrm>
              <a:off x="1704988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1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2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3"/>
            <p:cNvSpPr/>
            <p:nvPr/>
          </p:nvSpPr>
          <p:spPr>
            <a:xfrm>
              <a:off x="162641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4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5"/>
            <p:cNvSpPr/>
            <p:nvPr/>
          </p:nvSpPr>
          <p:spPr>
            <a:xfrm>
              <a:off x="166570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6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7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8"/>
            <p:cNvSpPr/>
            <p:nvPr/>
          </p:nvSpPr>
          <p:spPr>
            <a:xfrm>
              <a:off x="184248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69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0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1"/>
            <p:cNvSpPr/>
            <p:nvPr/>
          </p:nvSpPr>
          <p:spPr>
            <a:xfrm>
              <a:off x="166570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2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3"/>
            <p:cNvSpPr/>
            <p:nvPr/>
          </p:nvSpPr>
          <p:spPr>
            <a:xfrm>
              <a:off x="186212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4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5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6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7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8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79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0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1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2"/>
            <p:cNvSpPr/>
            <p:nvPr/>
          </p:nvSpPr>
          <p:spPr>
            <a:xfrm>
              <a:off x="17442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3"/>
            <p:cNvSpPr/>
            <p:nvPr/>
          </p:nvSpPr>
          <p:spPr>
            <a:xfrm>
              <a:off x="1704988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4"/>
            <p:cNvSpPr/>
            <p:nvPr/>
          </p:nvSpPr>
          <p:spPr>
            <a:xfrm>
              <a:off x="1704988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5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6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7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8"/>
            <p:cNvSpPr/>
            <p:nvPr/>
          </p:nvSpPr>
          <p:spPr>
            <a:xfrm>
              <a:off x="19014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89"/>
            <p:cNvSpPr/>
            <p:nvPr/>
          </p:nvSpPr>
          <p:spPr>
            <a:xfrm>
              <a:off x="184248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0"/>
            <p:cNvSpPr/>
            <p:nvPr/>
          </p:nvSpPr>
          <p:spPr>
            <a:xfrm>
              <a:off x="168534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1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2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3"/>
            <p:cNvSpPr/>
            <p:nvPr/>
          </p:nvSpPr>
          <p:spPr>
            <a:xfrm>
              <a:off x="17442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4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5"/>
            <p:cNvSpPr/>
            <p:nvPr/>
          </p:nvSpPr>
          <p:spPr>
            <a:xfrm>
              <a:off x="17442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6"/>
            <p:cNvSpPr/>
            <p:nvPr/>
          </p:nvSpPr>
          <p:spPr>
            <a:xfrm>
              <a:off x="168534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7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8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199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0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1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2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3"/>
            <p:cNvSpPr/>
            <p:nvPr/>
          </p:nvSpPr>
          <p:spPr>
            <a:xfrm>
              <a:off x="188177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4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5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6"/>
            <p:cNvSpPr/>
            <p:nvPr/>
          </p:nvSpPr>
          <p:spPr>
            <a:xfrm>
              <a:off x="180320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7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8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09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0"/>
            <p:cNvSpPr/>
            <p:nvPr/>
          </p:nvSpPr>
          <p:spPr>
            <a:xfrm>
              <a:off x="180320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1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2"/>
            <p:cNvSpPr/>
            <p:nvPr/>
          </p:nvSpPr>
          <p:spPr>
            <a:xfrm>
              <a:off x="19407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3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4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5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6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7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8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19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0"/>
            <p:cNvSpPr/>
            <p:nvPr/>
          </p:nvSpPr>
          <p:spPr>
            <a:xfrm>
              <a:off x="19799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1"/>
            <p:cNvSpPr/>
            <p:nvPr/>
          </p:nvSpPr>
          <p:spPr>
            <a:xfrm>
              <a:off x="174427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2"/>
            <p:cNvSpPr/>
            <p:nvPr/>
          </p:nvSpPr>
          <p:spPr>
            <a:xfrm>
              <a:off x="166570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3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4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5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6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7"/>
            <p:cNvSpPr/>
            <p:nvPr/>
          </p:nvSpPr>
          <p:spPr>
            <a:xfrm>
              <a:off x="188177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8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29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0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1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2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3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4"/>
            <p:cNvSpPr/>
            <p:nvPr/>
          </p:nvSpPr>
          <p:spPr>
            <a:xfrm>
              <a:off x="19799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5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6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7"/>
            <p:cNvSpPr/>
            <p:nvPr/>
          </p:nvSpPr>
          <p:spPr>
            <a:xfrm>
              <a:off x="174427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8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39"/>
            <p:cNvSpPr/>
            <p:nvPr/>
          </p:nvSpPr>
          <p:spPr>
            <a:xfrm>
              <a:off x="190141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0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1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2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3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4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5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6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7"/>
            <p:cNvSpPr/>
            <p:nvPr/>
          </p:nvSpPr>
          <p:spPr>
            <a:xfrm>
              <a:off x="188177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8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49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0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1"/>
            <p:cNvSpPr/>
            <p:nvPr/>
          </p:nvSpPr>
          <p:spPr>
            <a:xfrm>
              <a:off x="190141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2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g1253"/>
            <p:cNvSpPr/>
            <p:nvPr/>
          </p:nvSpPr>
          <p:spPr>
            <a:xfrm>
              <a:off x="2260031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t1254"/>
            <p:cNvSpPr/>
            <p:nvPr/>
          </p:nvSpPr>
          <p:spPr>
            <a:xfrm>
              <a:off x="228821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t1255"/>
            <p:cNvSpPr/>
            <p:nvPr/>
          </p:nvSpPr>
          <p:spPr>
            <a:xfrm>
              <a:off x="228821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6"/>
            <p:cNvSpPr/>
            <p:nvPr/>
          </p:nvSpPr>
          <p:spPr>
            <a:xfrm>
              <a:off x="2280227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7"/>
            <p:cNvSpPr/>
            <p:nvPr/>
          </p:nvSpPr>
          <p:spPr>
            <a:xfrm>
              <a:off x="229620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8"/>
            <p:cNvSpPr/>
            <p:nvPr/>
          </p:nvSpPr>
          <p:spPr>
            <a:xfrm>
              <a:off x="228821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59"/>
            <p:cNvSpPr/>
            <p:nvPr/>
          </p:nvSpPr>
          <p:spPr>
            <a:xfrm>
              <a:off x="231218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0"/>
            <p:cNvSpPr/>
            <p:nvPr/>
          </p:nvSpPr>
          <p:spPr>
            <a:xfrm>
              <a:off x="228821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1"/>
            <p:cNvSpPr/>
            <p:nvPr/>
          </p:nvSpPr>
          <p:spPr>
            <a:xfrm>
              <a:off x="229620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2"/>
            <p:cNvSpPr/>
            <p:nvPr/>
          </p:nvSpPr>
          <p:spPr>
            <a:xfrm>
              <a:off x="228821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3"/>
            <p:cNvSpPr/>
            <p:nvPr/>
          </p:nvSpPr>
          <p:spPr>
            <a:xfrm>
              <a:off x="229620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4"/>
            <p:cNvSpPr/>
            <p:nvPr/>
          </p:nvSpPr>
          <p:spPr>
            <a:xfrm>
              <a:off x="229620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5"/>
            <p:cNvSpPr/>
            <p:nvPr/>
          </p:nvSpPr>
          <p:spPr>
            <a:xfrm>
              <a:off x="2304198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6"/>
            <p:cNvSpPr/>
            <p:nvPr/>
          </p:nvSpPr>
          <p:spPr>
            <a:xfrm>
              <a:off x="228821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7"/>
            <p:cNvSpPr/>
            <p:nvPr/>
          </p:nvSpPr>
          <p:spPr>
            <a:xfrm>
              <a:off x="2264246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8"/>
            <p:cNvSpPr/>
            <p:nvPr/>
          </p:nvSpPr>
          <p:spPr>
            <a:xfrm>
              <a:off x="2272237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69"/>
            <p:cNvSpPr/>
            <p:nvPr/>
          </p:nvSpPr>
          <p:spPr>
            <a:xfrm>
              <a:off x="22962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0"/>
            <p:cNvSpPr/>
            <p:nvPr/>
          </p:nvSpPr>
          <p:spPr>
            <a:xfrm>
              <a:off x="228022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1"/>
            <p:cNvSpPr/>
            <p:nvPr/>
          </p:nvSpPr>
          <p:spPr>
            <a:xfrm>
              <a:off x="228821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2"/>
            <p:cNvSpPr/>
            <p:nvPr/>
          </p:nvSpPr>
          <p:spPr>
            <a:xfrm>
              <a:off x="2312188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3"/>
            <p:cNvSpPr/>
            <p:nvPr/>
          </p:nvSpPr>
          <p:spPr>
            <a:xfrm>
              <a:off x="229620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4"/>
            <p:cNvSpPr/>
            <p:nvPr/>
          </p:nvSpPr>
          <p:spPr>
            <a:xfrm>
              <a:off x="231218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5"/>
            <p:cNvSpPr/>
            <p:nvPr/>
          </p:nvSpPr>
          <p:spPr>
            <a:xfrm>
              <a:off x="229620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6"/>
            <p:cNvSpPr/>
            <p:nvPr/>
          </p:nvSpPr>
          <p:spPr>
            <a:xfrm>
              <a:off x="2256256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7"/>
            <p:cNvSpPr/>
            <p:nvPr/>
          </p:nvSpPr>
          <p:spPr>
            <a:xfrm>
              <a:off x="2312188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8"/>
            <p:cNvSpPr/>
            <p:nvPr/>
          </p:nvSpPr>
          <p:spPr>
            <a:xfrm>
              <a:off x="2328168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79"/>
            <p:cNvSpPr/>
            <p:nvPr/>
          </p:nvSpPr>
          <p:spPr>
            <a:xfrm>
              <a:off x="230419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0"/>
            <p:cNvSpPr/>
            <p:nvPr/>
          </p:nvSpPr>
          <p:spPr>
            <a:xfrm>
              <a:off x="230419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1"/>
            <p:cNvSpPr/>
            <p:nvPr/>
          </p:nvSpPr>
          <p:spPr>
            <a:xfrm>
              <a:off x="229620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2"/>
            <p:cNvSpPr/>
            <p:nvPr/>
          </p:nvSpPr>
          <p:spPr>
            <a:xfrm>
              <a:off x="228821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3"/>
            <p:cNvSpPr/>
            <p:nvPr/>
          </p:nvSpPr>
          <p:spPr>
            <a:xfrm>
              <a:off x="2304198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4"/>
            <p:cNvSpPr/>
            <p:nvPr/>
          </p:nvSpPr>
          <p:spPr>
            <a:xfrm>
              <a:off x="2304198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5"/>
            <p:cNvSpPr/>
            <p:nvPr/>
          </p:nvSpPr>
          <p:spPr>
            <a:xfrm>
              <a:off x="229620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6"/>
            <p:cNvSpPr/>
            <p:nvPr/>
          </p:nvSpPr>
          <p:spPr>
            <a:xfrm>
              <a:off x="229620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7"/>
            <p:cNvSpPr/>
            <p:nvPr/>
          </p:nvSpPr>
          <p:spPr>
            <a:xfrm>
              <a:off x="228821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8"/>
            <p:cNvSpPr/>
            <p:nvPr/>
          </p:nvSpPr>
          <p:spPr>
            <a:xfrm>
              <a:off x="229620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89"/>
            <p:cNvSpPr/>
            <p:nvPr/>
          </p:nvSpPr>
          <p:spPr>
            <a:xfrm>
              <a:off x="22722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0"/>
            <p:cNvSpPr/>
            <p:nvPr/>
          </p:nvSpPr>
          <p:spPr>
            <a:xfrm>
              <a:off x="228022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1"/>
            <p:cNvSpPr/>
            <p:nvPr/>
          </p:nvSpPr>
          <p:spPr>
            <a:xfrm>
              <a:off x="228821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2"/>
            <p:cNvSpPr/>
            <p:nvPr/>
          </p:nvSpPr>
          <p:spPr>
            <a:xfrm>
              <a:off x="228022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3"/>
            <p:cNvSpPr/>
            <p:nvPr/>
          </p:nvSpPr>
          <p:spPr>
            <a:xfrm>
              <a:off x="229620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4"/>
            <p:cNvSpPr/>
            <p:nvPr/>
          </p:nvSpPr>
          <p:spPr>
            <a:xfrm>
              <a:off x="228022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5"/>
            <p:cNvSpPr/>
            <p:nvPr/>
          </p:nvSpPr>
          <p:spPr>
            <a:xfrm>
              <a:off x="2280227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6"/>
            <p:cNvSpPr/>
            <p:nvPr/>
          </p:nvSpPr>
          <p:spPr>
            <a:xfrm>
              <a:off x="228022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7"/>
            <p:cNvSpPr/>
            <p:nvPr/>
          </p:nvSpPr>
          <p:spPr>
            <a:xfrm>
              <a:off x="230419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8"/>
            <p:cNvSpPr/>
            <p:nvPr/>
          </p:nvSpPr>
          <p:spPr>
            <a:xfrm>
              <a:off x="2328168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299"/>
            <p:cNvSpPr/>
            <p:nvPr/>
          </p:nvSpPr>
          <p:spPr>
            <a:xfrm>
              <a:off x="228821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0"/>
            <p:cNvSpPr/>
            <p:nvPr/>
          </p:nvSpPr>
          <p:spPr>
            <a:xfrm>
              <a:off x="2304198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1"/>
            <p:cNvSpPr/>
            <p:nvPr/>
          </p:nvSpPr>
          <p:spPr>
            <a:xfrm>
              <a:off x="228821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2"/>
            <p:cNvSpPr/>
            <p:nvPr/>
          </p:nvSpPr>
          <p:spPr>
            <a:xfrm>
              <a:off x="2296207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3"/>
            <p:cNvSpPr/>
            <p:nvPr/>
          </p:nvSpPr>
          <p:spPr>
            <a:xfrm>
              <a:off x="228821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4"/>
            <p:cNvSpPr/>
            <p:nvPr/>
          </p:nvSpPr>
          <p:spPr>
            <a:xfrm>
              <a:off x="2551895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5"/>
            <p:cNvSpPr/>
            <p:nvPr/>
          </p:nvSpPr>
          <p:spPr>
            <a:xfrm>
              <a:off x="2535914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6"/>
            <p:cNvSpPr/>
            <p:nvPr/>
          </p:nvSpPr>
          <p:spPr>
            <a:xfrm>
              <a:off x="2567875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7"/>
            <p:cNvSpPr/>
            <p:nvPr/>
          </p:nvSpPr>
          <p:spPr>
            <a:xfrm>
              <a:off x="249596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8"/>
            <p:cNvSpPr/>
            <p:nvPr/>
          </p:nvSpPr>
          <p:spPr>
            <a:xfrm>
              <a:off x="2543905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09"/>
            <p:cNvSpPr/>
            <p:nvPr/>
          </p:nvSpPr>
          <p:spPr>
            <a:xfrm>
              <a:off x="253591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0"/>
            <p:cNvSpPr/>
            <p:nvPr/>
          </p:nvSpPr>
          <p:spPr>
            <a:xfrm>
              <a:off x="255189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1"/>
            <p:cNvSpPr/>
            <p:nvPr/>
          </p:nvSpPr>
          <p:spPr>
            <a:xfrm>
              <a:off x="2440032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2"/>
            <p:cNvSpPr/>
            <p:nvPr/>
          </p:nvSpPr>
          <p:spPr>
            <a:xfrm>
              <a:off x="2543905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3"/>
            <p:cNvSpPr/>
            <p:nvPr/>
          </p:nvSpPr>
          <p:spPr>
            <a:xfrm>
              <a:off x="2487973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4"/>
            <p:cNvSpPr/>
            <p:nvPr/>
          </p:nvSpPr>
          <p:spPr>
            <a:xfrm>
              <a:off x="2456012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5"/>
            <p:cNvSpPr/>
            <p:nvPr/>
          </p:nvSpPr>
          <p:spPr>
            <a:xfrm>
              <a:off x="2511944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6"/>
            <p:cNvSpPr/>
            <p:nvPr/>
          </p:nvSpPr>
          <p:spPr>
            <a:xfrm>
              <a:off x="2495963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7"/>
            <p:cNvSpPr/>
            <p:nvPr/>
          </p:nvSpPr>
          <p:spPr>
            <a:xfrm>
              <a:off x="255189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8"/>
            <p:cNvSpPr/>
            <p:nvPr/>
          </p:nvSpPr>
          <p:spPr>
            <a:xfrm>
              <a:off x="2464002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19"/>
            <p:cNvSpPr/>
            <p:nvPr/>
          </p:nvSpPr>
          <p:spPr>
            <a:xfrm>
              <a:off x="2527924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0"/>
            <p:cNvSpPr/>
            <p:nvPr/>
          </p:nvSpPr>
          <p:spPr>
            <a:xfrm>
              <a:off x="253591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1"/>
            <p:cNvSpPr/>
            <p:nvPr/>
          </p:nvSpPr>
          <p:spPr>
            <a:xfrm>
              <a:off x="250395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2"/>
            <p:cNvSpPr/>
            <p:nvPr/>
          </p:nvSpPr>
          <p:spPr>
            <a:xfrm>
              <a:off x="2535914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3"/>
            <p:cNvSpPr/>
            <p:nvPr/>
          </p:nvSpPr>
          <p:spPr>
            <a:xfrm>
              <a:off x="2487973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4"/>
            <p:cNvSpPr/>
            <p:nvPr/>
          </p:nvSpPr>
          <p:spPr>
            <a:xfrm>
              <a:off x="2559885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5"/>
            <p:cNvSpPr/>
            <p:nvPr/>
          </p:nvSpPr>
          <p:spPr>
            <a:xfrm>
              <a:off x="2495963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6"/>
            <p:cNvSpPr/>
            <p:nvPr/>
          </p:nvSpPr>
          <p:spPr>
            <a:xfrm>
              <a:off x="256787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7"/>
            <p:cNvSpPr/>
            <p:nvPr/>
          </p:nvSpPr>
          <p:spPr>
            <a:xfrm>
              <a:off x="255189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8"/>
            <p:cNvSpPr/>
            <p:nvPr/>
          </p:nvSpPr>
          <p:spPr>
            <a:xfrm>
              <a:off x="2519934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29"/>
            <p:cNvSpPr/>
            <p:nvPr/>
          </p:nvSpPr>
          <p:spPr>
            <a:xfrm>
              <a:off x="2527924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0"/>
            <p:cNvSpPr/>
            <p:nvPr/>
          </p:nvSpPr>
          <p:spPr>
            <a:xfrm>
              <a:off x="2559885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1"/>
            <p:cNvSpPr/>
            <p:nvPr/>
          </p:nvSpPr>
          <p:spPr>
            <a:xfrm>
              <a:off x="257586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2"/>
            <p:cNvSpPr/>
            <p:nvPr/>
          </p:nvSpPr>
          <p:spPr>
            <a:xfrm>
              <a:off x="2535914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3"/>
            <p:cNvSpPr/>
            <p:nvPr/>
          </p:nvSpPr>
          <p:spPr>
            <a:xfrm>
              <a:off x="2456012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4"/>
            <p:cNvSpPr/>
            <p:nvPr/>
          </p:nvSpPr>
          <p:spPr>
            <a:xfrm>
              <a:off x="247998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5"/>
            <p:cNvSpPr/>
            <p:nvPr/>
          </p:nvSpPr>
          <p:spPr>
            <a:xfrm>
              <a:off x="247199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6"/>
            <p:cNvSpPr/>
            <p:nvPr/>
          </p:nvSpPr>
          <p:spPr>
            <a:xfrm>
              <a:off x="248797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7"/>
            <p:cNvSpPr/>
            <p:nvPr/>
          </p:nvSpPr>
          <p:spPr>
            <a:xfrm>
              <a:off x="258385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8"/>
            <p:cNvSpPr/>
            <p:nvPr/>
          </p:nvSpPr>
          <p:spPr>
            <a:xfrm>
              <a:off x="253591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39"/>
            <p:cNvSpPr/>
            <p:nvPr/>
          </p:nvSpPr>
          <p:spPr>
            <a:xfrm>
              <a:off x="2535914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0"/>
            <p:cNvSpPr/>
            <p:nvPr/>
          </p:nvSpPr>
          <p:spPr>
            <a:xfrm>
              <a:off x="2551895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1"/>
            <p:cNvSpPr/>
            <p:nvPr/>
          </p:nvSpPr>
          <p:spPr>
            <a:xfrm>
              <a:off x="2527924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2"/>
            <p:cNvSpPr/>
            <p:nvPr/>
          </p:nvSpPr>
          <p:spPr>
            <a:xfrm>
              <a:off x="2503953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3"/>
            <p:cNvSpPr/>
            <p:nvPr/>
          </p:nvSpPr>
          <p:spPr>
            <a:xfrm>
              <a:off x="249596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4"/>
            <p:cNvSpPr/>
            <p:nvPr/>
          </p:nvSpPr>
          <p:spPr>
            <a:xfrm>
              <a:off x="252792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5"/>
            <p:cNvSpPr/>
            <p:nvPr/>
          </p:nvSpPr>
          <p:spPr>
            <a:xfrm>
              <a:off x="254390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6"/>
            <p:cNvSpPr/>
            <p:nvPr/>
          </p:nvSpPr>
          <p:spPr>
            <a:xfrm>
              <a:off x="249596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7"/>
            <p:cNvSpPr/>
            <p:nvPr/>
          </p:nvSpPr>
          <p:spPr>
            <a:xfrm>
              <a:off x="2440032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8"/>
            <p:cNvSpPr/>
            <p:nvPr/>
          </p:nvSpPr>
          <p:spPr>
            <a:xfrm>
              <a:off x="251194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49"/>
            <p:cNvSpPr/>
            <p:nvPr/>
          </p:nvSpPr>
          <p:spPr>
            <a:xfrm>
              <a:off x="251194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0"/>
            <p:cNvSpPr/>
            <p:nvPr/>
          </p:nvSpPr>
          <p:spPr>
            <a:xfrm>
              <a:off x="251194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1"/>
            <p:cNvSpPr/>
            <p:nvPr/>
          </p:nvSpPr>
          <p:spPr>
            <a:xfrm>
              <a:off x="2519934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2"/>
            <p:cNvSpPr/>
            <p:nvPr/>
          </p:nvSpPr>
          <p:spPr>
            <a:xfrm>
              <a:off x="2416061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3"/>
            <p:cNvSpPr/>
            <p:nvPr/>
          </p:nvSpPr>
          <p:spPr>
            <a:xfrm>
              <a:off x="2503953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4"/>
            <p:cNvSpPr/>
            <p:nvPr/>
          </p:nvSpPr>
          <p:spPr>
            <a:xfrm>
              <a:off x="265576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5"/>
            <p:cNvSpPr/>
            <p:nvPr/>
          </p:nvSpPr>
          <p:spPr>
            <a:xfrm>
              <a:off x="258385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6"/>
            <p:cNvSpPr/>
            <p:nvPr/>
          </p:nvSpPr>
          <p:spPr>
            <a:xfrm>
              <a:off x="2647778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7"/>
            <p:cNvSpPr/>
            <p:nvPr/>
          </p:nvSpPr>
          <p:spPr>
            <a:xfrm>
              <a:off x="2623807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8"/>
            <p:cNvSpPr/>
            <p:nvPr/>
          </p:nvSpPr>
          <p:spPr>
            <a:xfrm>
              <a:off x="2639787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59"/>
            <p:cNvSpPr/>
            <p:nvPr/>
          </p:nvSpPr>
          <p:spPr>
            <a:xfrm>
              <a:off x="2703709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0"/>
            <p:cNvSpPr/>
            <p:nvPr/>
          </p:nvSpPr>
          <p:spPr>
            <a:xfrm>
              <a:off x="253591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1"/>
            <p:cNvSpPr/>
            <p:nvPr/>
          </p:nvSpPr>
          <p:spPr>
            <a:xfrm>
              <a:off x="2679739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2"/>
            <p:cNvSpPr/>
            <p:nvPr/>
          </p:nvSpPr>
          <p:spPr>
            <a:xfrm>
              <a:off x="26397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3"/>
            <p:cNvSpPr/>
            <p:nvPr/>
          </p:nvSpPr>
          <p:spPr>
            <a:xfrm>
              <a:off x="26637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4"/>
            <p:cNvSpPr/>
            <p:nvPr/>
          </p:nvSpPr>
          <p:spPr>
            <a:xfrm>
              <a:off x="2583856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5"/>
            <p:cNvSpPr/>
            <p:nvPr/>
          </p:nvSpPr>
          <p:spPr>
            <a:xfrm>
              <a:off x="259983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6"/>
            <p:cNvSpPr/>
            <p:nvPr/>
          </p:nvSpPr>
          <p:spPr>
            <a:xfrm>
              <a:off x="2615817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7"/>
            <p:cNvSpPr/>
            <p:nvPr/>
          </p:nvSpPr>
          <p:spPr>
            <a:xfrm>
              <a:off x="257586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8"/>
            <p:cNvSpPr/>
            <p:nvPr/>
          </p:nvSpPr>
          <p:spPr>
            <a:xfrm>
              <a:off x="258385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69"/>
            <p:cNvSpPr/>
            <p:nvPr/>
          </p:nvSpPr>
          <p:spPr>
            <a:xfrm>
              <a:off x="259983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0"/>
            <p:cNvSpPr/>
            <p:nvPr/>
          </p:nvSpPr>
          <p:spPr>
            <a:xfrm>
              <a:off x="2615817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1"/>
            <p:cNvSpPr/>
            <p:nvPr/>
          </p:nvSpPr>
          <p:spPr>
            <a:xfrm>
              <a:off x="2711700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2"/>
            <p:cNvSpPr/>
            <p:nvPr/>
          </p:nvSpPr>
          <p:spPr>
            <a:xfrm>
              <a:off x="2727680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3"/>
            <p:cNvSpPr/>
            <p:nvPr/>
          </p:nvSpPr>
          <p:spPr>
            <a:xfrm>
              <a:off x="257586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4"/>
            <p:cNvSpPr/>
            <p:nvPr/>
          </p:nvSpPr>
          <p:spPr>
            <a:xfrm>
              <a:off x="263179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5"/>
            <p:cNvSpPr/>
            <p:nvPr/>
          </p:nvSpPr>
          <p:spPr>
            <a:xfrm>
              <a:off x="2567875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6"/>
            <p:cNvSpPr/>
            <p:nvPr/>
          </p:nvSpPr>
          <p:spPr>
            <a:xfrm>
              <a:off x="2711700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7"/>
            <p:cNvSpPr/>
            <p:nvPr/>
          </p:nvSpPr>
          <p:spPr>
            <a:xfrm>
              <a:off x="256787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8"/>
            <p:cNvSpPr/>
            <p:nvPr/>
          </p:nvSpPr>
          <p:spPr>
            <a:xfrm>
              <a:off x="263179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79"/>
            <p:cNvSpPr/>
            <p:nvPr/>
          </p:nvSpPr>
          <p:spPr>
            <a:xfrm>
              <a:off x="265576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0"/>
            <p:cNvSpPr/>
            <p:nvPr/>
          </p:nvSpPr>
          <p:spPr>
            <a:xfrm>
              <a:off x="2559885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1"/>
            <p:cNvSpPr/>
            <p:nvPr/>
          </p:nvSpPr>
          <p:spPr>
            <a:xfrm>
              <a:off x="256787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2"/>
            <p:cNvSpPr/>
            <p:nvPr/>
          </p:nvSpPr>
          <p:spPr>
            <a:xfrm>
              <a:off x="262380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3"/>
            <p:cNvSpPr/>
            <p:nvPr/>
          </p:nvSpPr>
          <p:spPr>
            <a:xfrm>
              <a:off x="2639787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4"/>
            <p:cNvSpPr/>
            <p:nvPr/>
          </p:nvSpPr>
          <p:spPr>
            <a:xfrm>
              <a:off x="2663758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5"/>
            <p:cNvSpPr/>
            <p:nvPr/>
          </p:nvSpPr>
          <p:spPr>
            <a:xfrm>
              <a:off x="2687729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6"/>
            <p:cNvSpPr/>
            <p:nvPr/>
          </p:nvSpPr>
          <p:spPr>
            <a:xfrm>
              <a:off x="262380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7"/>
            <p:cNvSpPr/>
            <p:nvPr/>
          </p:nvSpPr>
          <p:spPr>
            <a:xfrm>
              <a:off x="258385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8"/>
            <p:cNvSpPr/>
            <p:nvPr/>
          </p:nvSpPr>
          <p:spPr>
            <a:xfrm>
              <a:off x="2623807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89"/>
            <p:cNvSpPr/>
            <p:nvPr/>
          </p:nvSpPr>
          <p:spPr>
            <a:xfrm>
              <a:off x="26637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0"/>
            <p:cNvSpPr/>
            <p:nvPr/>
          </p:nvSpPr>
          <p:spPr>
            <a:xfrm>
              <a:off x="2623807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1"/>
            <p:cNvSpPr/>
            <p:nvPr/>
          </p:nvSpPr>
          <p:spPr>
            <a:xfrm>
              <a:off x="261581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2"/>
            <p:cNvSpPr/>
            <p:nvPr/>
          </p:nvSpPr>
          <p:spPr>
            <a:xfrm>
              <a:off x="255988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3"/>
            <p:cNvSpPr/>
            <p:nvPr/>
          </p:nvSpPr>
          <p:spPr>
            <a:xfrm>
              <a:off x="260782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4"/>
            <p:cNvSpPr/>
            <p:nvPr/>
          </p:nvSpPr>
          <p:spPr>
            <a:xfrm>
              <a:off x="262380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5"/>
            <p:cNvSpPr/>
            <p:nvPr/>
          </p:nvSpPr>
          <p:spPr>
            <a:xfrm>
              <a:off x="2583856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6"/>
            <p:cNvSpPr/>
            <p:nvPr/>
          </p:nvSpPr>
          <p:spPr>
            <a:xfrm>
              <a:off x="258385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7"/>
            <p:cNvSpPr/>
            <p:nvPr/>
          </p:nvSpPr>
          <p:spPr>
            <a:xfrm>
              <a:off x="264777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8"/>
            <p:cNvSpPr/>
            <p:nvPr/>
          </p:nvSpPr>
          <p:spPr>
            <a:xfrm>
              <a:off x="263179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399"/>
            <p:cNvSpPr/>
            <p:nvPr/>
          </p:nvSpPr>
          <p:spPr>
            <a:xfrm>
              <a:off x="25918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0"/>
            <p:cNvSpPr/>
            <p:nvPr/>
          </p:nvSpPr>
          <p:spPr>
            <a:xfrm>
              <a:off x="257586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1"/>
            <p:cNvSpPr/>
            <p:nvPr/>
          </p:nvSpPr>
          <p:spPr>
            <a:xfrm>
              <a:off x="2591846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2"/>
            <p:cNvSpPr/>
            <p:nvPr/>
          </p:nvSpPr>
          <p:spPr>
            <a:xfrm>
              <a:off x="2607827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3"/>
            <p:cNvSpPr/>
            <p:nvPr/>
          </p:nvSpPr>
          <p:spPr>
            <a:xfrm>
              <a:off x="2583856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g1404"/>
            <p:cNvSpPr/>
            <p:nvPr/>
          </p:nvSpPr>
          <p:spPr>
            <a:xfrm>
              <a:off x="2260031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t1405"/>
            <p:cNvSpPr/>
            <p:nvPr/>
          </p:nvSpPr>
          <p:spPr>
            <a:xfrm>
              <a:off x="228821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t1406"/>
            <p:cNvSpPr/>
            <p:nvPr/>
          </p:nvSpPr>
          <p:spPr>
            <a:xfrm>
              <a:off x="22882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7"/>
            <p:cNvSpPr/>
            <p:nvPr/>
          </p:nvSpPr>
          <p:spPr>
            <a:xfrm>
              <a:off x="228022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8"/>
            <p:cNvSpPr/>
            <p:nvPr/>
          </p:nvSpPr>
          <p:spPr>
            <a:xfrm>
              <a:off x="22962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09"/>
            <p:cNvSpPr/>
            <p:nvPr/>
          </p:nvSpPr>
          <p:spPr>
            <a:xfrm>
              <a:off x="228821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0"/>
            <p:cNvSpPr/>
            <p:nvPr/>
          </p:nvSpPr>
          <p:spPr>
            <a:xfrm>
              <a:off x="2312188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1"/>
            <p:cNvSpPr/>
            <p:nvPr/>
          </p:nvSpPr>
          <p:spPr>
            <a:xfrm>
              <a:off x="228821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2"/>
            <p:cNvSpPr/>
            <p:nvPr/>
          </p:nvSpPr>
          <p:spPr>
            <a:xfrm>
              <a:off x="22962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3"/>
            <p:cNvSpPr/>
            <p:nvPr/>
          </p:nvSpPr>
          <p:spPr>
            <a:xfrm>
              <a:off x="228821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4"/>
            <p:cNvSpPr/>
            <p:nvPr/>
          </p:nvSpPr>
          <p:spPr>
            <a:xfrm>
              <a:off x="22962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5"/>
            <p:cNvSpPr/>
            <p:nvPr/>
          </p:nvSpPr>
          <p:spPr>
            <a:xfrm>
              <a:off x="229620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6"/>
            <p:cNvSpPr/>
            <p:nvPr/>
          </p:nvSpPr>
          <p:spPr>
            <a:xfrm>
              <a:off x="230419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7"/>
            <p:cNvSpPr/>
            <p:nvPr/>
          </p:nvSpPr>
          <p:spPr>
            <a:xfrm>
              <a:off x="22882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8"/>
            <p:cNvSpPr/>
            <p:nvPr/>
          </p:nvSpPr>
          <p:spPr>
            <a:xfrm>
              <a:off x="22642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19"/>
            <p:cNvSpPr/>
            <p:nvPr/>
          </p:nvSpPr>
          <p:spPr>
            <a:xfrm>
              <a:off x="2272237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0"/>
            <p:cNvSpPr/>
            <p:nvPr/>
          </p:nvSpPr>
          <p:spPr>
            <a:xfrm>
              <a:off x="2296207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1"/>
            <p:cNvSpPr/>
            <p:nvPr/>
          </p:nvSpPr>
          <p:spPr>
            <a:xfrm>
              <a:off x="2280227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2"/>
            <p:cNvSpPr/>
            <p:nvPr/>
          </p:nvSpPr>
          <p:spPr>
            <a:xfrm>
              <a:off x="228821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3"/>
            <p:cNvSpPr/>
            <p:nvPr/>
          </p:nvSpPr>
          <p:spPr>
            <a:xfrm>
              <a:off x="231218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4"/>
            <p:cNvSpPr/>
            <p:nvPr/>
          </p:nvSpPr>
          <p:spPr>
            <a:xfrm>
              <a:off x="2296207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5"/>
            <p:cNvSpPr/>
            <p:nvPr/>
          </p:nvSpPr>
          <p:spPr>
            <a:xfrm>
              <a:off x="231218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6"/>
            <p:cNvSpPr/>
            <p:nvPr/>
          </p:nvSpPr>
          <p:spPr>
            <a:xfrm>
              <a:off x="229620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7"/>
            <p:cNvSpPr/>
            <p:nvPr/>
          </p:nvSpPr>
          <p:spPr>
            <a:xfrm>
              <a:off x="2256256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8"/>
            <p:cNvSpPr/>
            <p:nvPr/>
          </p:nvSpPr>
          <p:spPr>
            <a:xfrm>
              <a:off x="231218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29"/>
            <p:cNvSpPr/>
            <p:nvPr/>
          </p:nvSpPr>
          <p:spPr>
            <a:xfrm>
              <a:off x="232816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0"/>
            <p:cNvSpPr/>
            <p:nvPr/>
          </p:nvSpPr>
          <p:spPr>
            <a:xfrm>
              <a:off x="230419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1"/>
            <p:cNvSpPr/>
            <p:nvPr/>
          </p:nvSpPr>
          <p:spPr>
            <a:xfrm>
              <a:off x="230419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2"/>
            <p:cNvSpPr/>
            <p:nvPr/>
          </p:nvSpPr>
          <p:spPr>
            <a:xfrm>
              <a:off x="229620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3"/>
            <p:cNvSpPr/>
            <p:nvPr/>
          </p:nvSpPr>
          <p:spPr>
            <a:xfrm>
              <a:off x="228821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4"/>
            <p:cNvSpPr/>
            <p:nvPr/>
          </p:nvSpPr>
          <p:spPr>
            <a:xfrm>
              <a:off x="230419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5"/>
            <p:cNvSpPr/>
            <p:nvPr/>
          </p:nvSpPr>
          <p:spPr>
            <a:xfrm>
              <a:off x="230419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6"/>
            <p:cNvSpPr/>
            <p:nvPr/>
          </p:nvSpPr>
          <p:spPr>
            <a:xfrm>
              <a:off x="22962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7"/>
            <p:cNvSpPr/>
            <p:nvPr/>
          </p:nvSpPr>
          <p:spPr>
            <a:xfrm>
              <a:off x="2296207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8"/>
            <p:cNvSpPr/>
            <p:nvPr/>
          </p:nvSpPr>
          <p:spPr>
            <a:xfrm>
              <a:off x="2288217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39"/>
            <p:cNvSpPr/>
            <p:nvPr/>
          </p:nvSpPr>
          <p:spPr>
            <a:xfrm>
              <a:off x="22962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0"/>
            <p:cNvSpPr/>
            <p:nvPr/>
          </p:nvSpPr>
          <p:spPr>
            <a:xfrm>
              <a:off x="22722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1"/>
            <p:cNvSpPr/>
            <p:nvPr/>
          </p:nvSpPr>
          <p:spPr>
            <a:xfrm>
              <a:off x="228022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2"/>
            <p:cNvSpPr/>
            <p:nvPr/>
          </p:nvSpPr>
          <p:spPr>
            <a:xfrm>
              <a:off x="228821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3"/>
            <p:cNvSpPr/>
            <p:nvPr/>
          </p:nvSpPr>
          <p:spPr>
            <a:xfrm>
              <a:off x="228022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4"/>
            <p:cNvSpPr/>
            <p:nvPr/>
          </p:nvSpPr>
          <p:spPr>
            <a:xfrm>
              <a:off x="22962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5"/>
            <p:cNvSpPr/>
            <p:nvPr/>
          </p:nvSpPr>
          <p:spPr>
            <a:xfrm>
              <a:off x="228022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6"/>
            <p:cNvSpPr/>
            <p:nvPr/>
          </p:nvSpPr>
          <p:spPr>
            <a:xfrm>
              <a:off x="2280227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7"/>
            <p:cNvSpPr/>
            <p:nvPr/>
          </p:nvSpPr>
          <p:spPr>
            <a:xfrm>
              <a:off x="228022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8"/>
            <p:cNvSpPr/>
            <p:nvPr/>
          </p:nvSpPr>
          <p:spPr>
            <a:xfrm>
              <a:off x="2304198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49"/>
            <p:cNvSpPr/>
            <p:nvPr/>
          </p:nvSpPr>
          <p:spPr>
            <a:xfrm>
              <a:off x="232816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0"/>
            <p:cNvSpPr/>
            <p:nvPr/>
          </p:nvSpPr>
          <p:spPr>
            <a:xfrm>
              <a:off x="22882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1"/>
            <p:cNvSpPr/>
            <p:nvPr/>
          </p:nvSpPr>
          <p:spPr>
            <a:xfrm>
              <a:off x="230419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2"/>
            <p:cNvSpPr/>
            <p:nvPr/>
          </p:nvSpPr>
          <p:spPr>
            <a:xfrm>
              <a:off x="228821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3"/>
            <p:cNvSpPr/>
            <p:nvPr/>
          </p:nvSpPr>
          <p:spPr>
            <a:xfrm>
              <a:off x="229620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4"/>
            <p:cNvSpPr/>
            <p:nvPr/>
          </p:nvSpPr>
          <p:spPr>
            <a:xfrm>
              <a:off x="228821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5"/>
            <p:cNvSpPr/>
            <p:nvPr/>
          </p:nvSpPr>
          <p:spPr>
            <a:xfrm>
              <a:off x="2551895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6"/>
            <p:cNvSpPr/>
            <p:nvPr/>
          </p:nvSpPr>
          <p:spPr>
            <a:xfrm>
              <a:off x="253591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7"/>
            <p:cNvSpPr/>
            <p:nvPr/>
          </p:nvSpPr>
          <p:spPr>
            <a:xfrm>
              <a:off x="2567875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8"/>
            <p:cNvSpPr/>
            <p:nvPr/>
          </p:nvSpPr>
          <p:spPr>
            <a:xfrm>
              <a:off x="2495963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59"/>
            <p:cNvSpPr/>
            <p:nvPr/>
          </p:nvSpPr>
          <p:spPr>
            <a:xfrm>
              <a:off x="25439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0"/>
            <p:cNvSpPr/>
            <p:nvPr/>
          </p:nvSpPr>
          <p:spPr>
            <a:xfrm>
              <a:off x="2535914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1"/>
            <p:cNvSpPr/>
            <p:nvPr/>
          </p:nvSpPr>
          <p:spPr>
            <a:xfrm>
              <a:off x="2551895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2"/>
            <p:cNvSpPr/>
            <p:nvPr/>
          </p:nvSpPr>
          <p:spPr>
            <a:xfrm>
              <a:off x="2440032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3"/>
            <p:cNvSpPr/>
            <p:nvPr/>
          </p:nvSpPr>
          <p:spPr>
            <a:xfrm>
              <a:off x="2543905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4"/>
            <p:cNvSpPr/>
            <p:nvPr/>
          </p:nvSpPr>
          <p:spPr>
            <a:xfrm>
              <a:off x="248797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5"/>
            <p:cNvSpPr/>
            <p:nvPr/>
          </p:nvSpPr>
          <p:spPr>
            <a:xfrm>
              <a:off x="2456012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6"/>
            <p:cNvSpPr/>
            <p:nvPr/>
          </p:nvSpPr>
          <p:spPr>
            <a:xfrm>
              <a:off x="251194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7"/>
            <p:cNvSpPr/>
            <p:nvPr/>
          </p:nvSpPr>
          <p:spPr>
            <a:xfrm>
              <a:off x="2495963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8"/>
            <p:cNvSpPr/>
            <p:nvPr/>
          </p:nvSpPr>
          <p:spPr>
            <a:xfrm>
              <a:off x="2551895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69"/>
            <p:cNvSpPr/>
            <p:nvPr/>
          </p:nvSpPr>
          <p:spPr>
            <a:xfrm>
              <a:off x="2464002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0"/>
            <p:cNvSpPr/>
            <p:nvPr/>
          </p:nvSpPr>
          <p:spPr>
            <a:xfrm>
              <a:off x="252792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1"/>
            <p:cNvSpPr/>
            <p:nvPr/>
          </p:nvSpPr>
          <p:spPr>
            <a:xfrm>
              <a:off x="253591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2"/>
            <p:cNvSpPr/>
            <p:nvPr/>
          </p:nvSpPr>
          <p:spPr>
            <a:xfrm>
              <a:off x="250395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3"/>
            <p:cNvSpPr/>
            <p:nvPr/>
          </p:nvSpPr>
          <p:spPr>
            <a:xfrm>
              <a:off x="2535914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4"/>
            <p:cNvSpPr/>
            <p:nvPr/>
          </p:nvSpPr>
          <p:spPr>
            <a:xfrm>
              <a:off x="2487973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5"/>
            <p:cNvSpPr/>
            <p:nvPr/>
          </p:nvSpPr>
          <p:spPr>
            <a:xfrm>
              <a:off x="2559885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6"/>
            <p:cNvSpPr/>
            <p:nvPr/>
          </p:nvSpPr>
          <p:spPr>
            <a:xfrm>
              <a:off x="2495963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7"/>
            <p:cNvSpPr/>
            <p:nvPr/>
          </p:nvSpPr>
          <p:spPr>
            <a:xfrm>
              <a:off x="2567875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8"/>
            <p:cNvSpPr/>
            <p:nvPr/>
          </p:nvSpPr>
          <p:spPr>
            <a:xfrm>
              <a:off x="255189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79"/>
            <p:cNvSpPr/>
            <p:nvPr/>
          </p:nvSpPr>
          <p:spPr>
            <a:xfrm>
              <a:off x="251993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0"/>
            <p:cNvSpPr/>
            <p:nvPr/>
          </p:nvSpPr>
          <p:spPr>
            <a:xfrm>
              <a:off x="252792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1"/>
            <p:cNvSpPr/>
            <p:nvPr/>
          </p:nvSpPr>
          <p:spPr>
            <a:xfrm>
              <a:off x="255988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2"/>
            <p:cNvSpPr/>
            <p:nvPr/>
          </p:nvSpPr>
          <p:spPr>
            <a:xfrm>
              <a:off x="257586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3"/>
            <p:cNvSpPr/>
            <p:nvPr/>
          </p:nvSpPr>
          <p:spPr>
            <a:xfrm>
              <a:off x="253591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4"/>
            <p:cNvSpPr/>
            <p:nvPr/>
          </p:nvSpPr>
          <p:spPr>
            <a:xfrm>
              <a:off x="2456012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5"/>
            <p:cNvSpPr/>
            <p:nvPr/>
          </p:nvSpPr>
          <p:spPr>
            <a:xfrm>
              <a:off x="2479983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6"/>
            <p:cNvSpPr/>
            <p:nvPr/>
          </p:nvSpPr>
          <p:spPr>
            <a:xfrm>
              <a:off x="2471993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7"/>
            <p:cNvSpPr/>
            <p:nvPr/>
          </p:nvSpPr>
          <p:spPr>
            <a:xfrm>
              <a:off x="248797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8"/>
            <p:cNvSpPr/>
            <p:nvPr/>
          </p:nvSpPr>
          <p:spPr>
            <a:xfrm>
              <a:off x="258385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89"/>
            <p:cNvSpPr/>
            <p:nvPr/>
          </p:nvSpPr>
          <p:spPr>
            <a:xfrm>
              <a:off x="253591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0"/>
            <p:cNvSpPr/>
            <p:nvPr/>
          </p:nvSpPr>
          <p:spPr>
            <a:xfrm>
              <a:off x="253591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1"/>
            <p:cNvSpPr/>
            <p:nvPr/>
          </p:nvSpPr>
          <p:spPr>
            <a:xfrm>
              <a:off x="2551895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2"/>
            <p:cNvSpPr/>
            <p:nvPr/>
          </p:nvSpPr>
          <p:spPr>
            <a:xfrm>
              <a:off x="2527924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3"/>
            <p:cNvSpPr/>
            <p:nvPr/>
          </p:nvSpPr>
          <p:spPr>
            <a:xfrm>
              <a:off x="2503953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4"/>
            <p:cNvSpPr/>
            <p:nvPr/>
          </p:nvSpPr>
          <p:spPr>
            <a:xfrm>
              <a:off x="2495963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5"/>
            <p:cNvSpPr/>
            <p:nvPr/>
          </p:nvSpPr>
          <p:spPr>
            <a:xfrm>
              <a:off x="2527924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6"/>
            <p:cNvSpPr/>
            <p:nvPr/>
          </p:nvSpPr>
          <p:spPr>
            <a:xfrm>
              <a:off x="254390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7"/>
            <p:cNvSpPr/>
            <p:nvPr/>
          </p:nvSpPr>
          <p:spPr>
            <a:xfrm>
              <a:off x="2495963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8"/>
            <p:cNvSpPr/>
            <p:nvPr/>
          </p:nvSpPr>
          <p:spPr>
            <a:xfrm>
              <a:off x="2440032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499"/>
            <p:cNvSpPr/>
            <p:nvPr/>
          </p:nvSpPr>
          <p:spPr>
            <a:xfrm>
              <a:off x="2511944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0"/>
            <p:cNvSpPr/>
            <p:nvPr/>
          </p:nvSpPr>
          <p:spPr>
            <a:xfrm>
              <a:off x="251194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1"/>
            <p:cNvSpPr/>
            <p:nvPr/>
          </p:nvSpPr>
          <p:spPr>
            <a:xfrm>
              <a:off x="251194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2"/>
            <p:cNvSpPr/>
            <p:nvPr/>
          </p:nvSpPr>
          <p:spPr>
            <a:xfrm>
              <a:off x="251993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3"/>
            <p:cNvSpPr/>
            <p:nvPr/>
          </p:nvSpPr>
          <p:spPr>
            <a:xfrm>
              <a:off x="241606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4"/>
            <p:cNvSpPr/>
            <p:nvPr/>
          </p:nvSpPr>
          <p:spPr>
            <a:xfrm>
              <a:off x="2503953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5"/>
            <p:cNvSpPr/>
            <p:nvPr/>
          </p:nvSpPr>
          <p:spPr>
            <a:xfrm>
              <a:off x="265576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6"/>
            <p:cNvSpPr/>
            <p:nvPr/>
          </p:nvSpPr>
          <p:spPr>
            <a:xfrm>
              <a:off x="258385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7"/>
            <p:cNvSpPr/>
            <p:nvPr/>
          </p:nvSpPr>
          <p:spPr>
            <a:xfrm>
              <a:off x="264777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8"/>
            <p:cNvSpPr/>
            <p:nvPr/>
          </p:nvSpPr>
          <p:spPr>
            <a:xfrm>
              <a:off x="2623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09"/>
            <p:cNvSpPr/>
            <p:nvPr/>
          </p:nvSpPr>
          <p:spPr>
            <a:xfrm>
              <a:off x="263978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0"/>
            <p:cNvSpPr/>
            <p:nvPr/>
          </p:nvSpPr>
          <p:spPr>
            <a:xfrm>
              <a:off x="270370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1"/>
            <p:cNvSpPr/>
            <p:nvPr/>
          </p:nvSpPr>
          <p:spPr>
            <a:xfrm>
              <a:off x="2535914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2"/>
            <p:cNvSpPr/>
            <p:nvPr/>
          </p:nvSpPr>
          <p:spPr>
            <a:xfrm>
              <a:off x="2679739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3"/>
            <p:cNvSpPr/>
            <p:nvPr/>
          </p:nvSpPr>
          <p:spPr>
            <a:xfrm>
              <a:off x="2639787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4"/>
            <p:cNvSpPr/>
            <p:nvPr/>
          </p:nvSpPr>
          <p:spPr>
            <a:xfrm>
              <a:off x="2663758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5"/>
            <p:cNvSpPr/>
            <p:nvPr/>
          </p:nvSpPr>
          <p:spPr>
            <a:xfrm>
              <a:off x="258385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6"/>
            <p:cNvSpPr/>
            <p:nvPr/>
          </p:nvSpPr>
          <p:spPr>
            <a:xfrm>
              <a:off x="259983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7"/>
            <p:cNvSpPr/>
            <p:nvPr/>
          </p:nvSpPr>
          <p:spPr>
            <a:xfrm>
              <a:off x="26158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8"/>
            <p:cNvSpPr/>
            <p:nvPr/>
          </p:nvSpPr>
          <p:spPr>
            <a:xfrm>
              <a:off x="257586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19"/>
            <p:cNvSpPr/>
            <p:nvPr/>
          </p:nvSpPr>
          <p:spPr>
            <a:xfrm>
              <a:off x="258385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0"/>
            <p:cNvSpPr/>
            <p:nvPr/>
          </p:nvSpPr>
          <p:spPr>
            <a:xfrm>
              <a:off x="259983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1"/>
            <p:cNvSpPr/>
            <p:nvPr/>
          </p:nvSpPr>
          <p:spPr>
            <a:xfrm>
              <a:off x="26158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2"/>
            <p:cNvSpPr/>
            <p:nvPr/>
          </p:nvSpPr>
          <p:spPr>
            <a:xfrm>
              <a:off x="271170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3"/>
            <p:cNvSpPr/>
            <p:nvPr/>
          </p:nvSpPr>
          <p:spPr>
            <a:xfrm>
              <a:off x="2727680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4"/>
            <p:cNvSpPr/>
            <p:nvPr/>
          </p:nvSpPr>
          <p:spPr>
            <a:xfrm>
              <a:off x="257586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5"/>
            <p:cNvSpPr/>
            <p:nvPr/>
          </p:nvSpPr>
          <p:spPr>
            <a:xfrm>
              <a:off x="263179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6"/>
            <p:cNvSpPr/>
            <p:nvPr/>
          </p:nvSpPr>
          <p:spPr>
            <a:xfrm>
              <a:off x="256787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7"/>
            <p:cNvSpPr/>
            <p:nvPr/>
          </p:nvSpPr>
          <p:spPr>
            <a:xfrm>
              <a:off x="271170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8"/>
            <p:cNvSpPr/>
            <p:nvPr/>
          </p:nvSpPr>
          <p:spPr>
            <a:xfrm>
              <a:off x="256787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29"/>
            <p:cNvSpPr/>
            <p:nvPr/>
          </p:nvSpPr>
          <p:spPr>
            <a:xfrm>
              <a:off x="263179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0"/>
            <p:cNvSpPr/>
            <p:nvPr/>
          </p:nvSpPr>
          <p:spPr>
            <a:xfrm>
              <a:off x="265576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1"/>
            <p:cNvSpPr/>
            <p:nvPr/>
          </p:nvSpPr>
          <p:spPr>
            <a:xfrm>
              <a:off x="255988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2"/>
            <p:cNvSpPr/>
            <p:nvPr/>
          </p:nvSpPr>
          <p:spPr>
            <a:xfrm>
              <a:off x="256787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3"/>
            <p:cNvSpPr/>
            <p:nvPr/>
          </p:nvSpPr>
          <p:spPr>
            <a:xfrm>
              <a:off x="2623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4"/>
            <p:cNvSpPr/>
            <p:nvPr/>
          </p:nvSpPr>
          <p:spPr>
            <a:xfrm>
              <a:off x="263978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5"/>
            <p:cNvSpPr/>
            <p:nvPr/>
          </p:nvSpPr>
          <p:spPr>
            <a:xfrm>
              <a:off x="26637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6"/>
            <p:cNvSpPr/>
            <p:nvPr/>
          </p:nvSpPr>
          <p:spPr>
            <a:xfrm>
              <a:off x="2687729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7"/>
            <p:cNvSpPr/>
            <p:nvPr/>
          </p:nvSpPr>
          <p:spPr>
            <a:xfrm>
              <a:off x="2623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8"/>
            <p:cNvSpPr/>
            <p:nvPr/>
          </p:nvSpPr>
          <p:spPr>
            <a:xfrm>
              <a:off x="258385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39"/>
            <p:cNvSpPr/>
            <p:nvPr/>
          </p:nvSpPr>
          <p:spPr>
            <a:xfrm>
              <a:off x="2623807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0"/>
            <p:cNvSpPr/>
            <p:nvPr/>
          </p:nvSpPr>
          <p:spPr>
            <a:xfrm>
              <a:off x="26637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1"/>
            <p:cNvSpPr/>
            <p:nvPr/>
          </p:nvSpPr>
          <p:spPr>
            <a:xfrm>
              <a:off x="26238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2"/>
            <p:cNvSpPr/>
            <p:nvPr/>
          </p:nvSpPr>
          <p:spPr>
            <a:xfrm>
              <a:off x="261581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3"/>
            <p:cNvSpPr/>
            <p:nvPr/>
          </p:nvSpPr>
          <p:spPr>
            <a:xfrm>
              <a:off x="255988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4"/>
            <p:cNvSpPr/>
            <p:nvPr/>
          </p:nvSpPr>
          <p:spPr>
            <a:xfrm>
              <a:off x="260782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5"/>
            <p:cNvSpPr/>
            <p:nvPr/>
          </p:nvSpPr>
          <p:spPr>
            <a:xfrm>
              <a:off x="26238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6"/>
            <p:cNvSpPr/>
            <p:nvPr/>
          </p:nvSpPr>
          <p:spPr>
            <a:xfrm>
              <a:off x="258385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7"/>
            <p:cNvSpPr/>
            <p:nvPr/>
          </p:nvSpPr>
          <p:spPr>
            <a:xfrm>
              <a:off x="258385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8"/>
            <p:cNvSpPr/>
            <p:nvPr/>
          </p:nvSpPr>
          <p:spPr>
            <a:xfrm>
              <a:off x="264777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49"/>
            <p:cNvSpPr/>
            <p:nvPr/>
          </p:nvSpPr>
          <p:spPr>
            <a:xfrm>
              <a:off x="263179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0"/>
            <p:cNvSpPr/>
            <p:nvPr/>
          </p:nvSpPr>
          <p:spPr>
            <a:xfrm>
              <a:off x="25918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1"/>
            <p:cNvSpPr/>
            <p:nvPr/>
          </p:nvSpPr>
          <p:spPr>
            <a:xfrm>
              <a:off x="257586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2"/>
            <p:cNvSpPr/>
            <p:nvPr/>
          </p:nvSpPr>
          <p:spPr>
            <a:xfrm>
              <a:off x="25918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3"/>
            <p:cNvSpPr/>
            <p:nvPr/>
          </p:nvSpPr>
          <p:spPr>
            <a:xfrm>
              <a:off x="260782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4"/>
            <p:cNvSpPr/>
            <p:nvPr/>
          </p:nvSpPr>
          <p:spPr>
            <a:xfrm>
              <a:off x="258385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g1555"/>
            <p:cNvSpPr/>
            <p:nvPr/>
          </p:nvSpPr>
          <p:spPr>
            <a:xfrm>
              <a:off x="2260031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tx1556"/>
            <p:cNvSpPr/>
            <p:nvPr/>
          </p:nvSpPr>
          <p:spPr>
            <a:xfrm>
              <a:off x="2288659" y="4333464"/>
              <a:ext cx="451881" cy="7571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Petal.Length</a:t>
              </a:r>
            </a:p>
          </p:txBody>
        </p:sp>
        <p:sp>
          <p:nvSpPr>
            <p:cNvPr id="1559" name="pg1557"/>
            <p:cNvSpPr/>
            <p:nvPr/>
          </p:nvSpPr>
          <p:spPr>
            <a:xfrm>
              <a:off x="2260031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0" name="pt1558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1" name="pt1559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0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1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2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3"/>
            <p:cNvSpPr/>
            <p:nvPr/>
          </p:nvSpPr>
          <p:spPr>
            <a:xfrm>
              <a:off x="231218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4"/>
            <p:cNvSpPr/>
            <p:nvPr/>
          </p:nvSpPr>
          <p:spPr>
            <a:xfrm>
              <a:off x="228821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5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6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7"/>
            <p:cNvSpPr/>
            <p:nvPr/>
          </p:nvSpPr>
          <p:spPr>
            <a:xfrm>
              <a:off x="229620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8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69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0"/>
            <p:cNvSpPr/>
            <p:nvPr/>
          </p:nvSpPr>
          <p:spPr>
            <a:xfrm>
              <a:off x="228821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1"/>
            <p:cNvSpPr/>
            <p:nvPr/>
          </p:nvSpPr>
          <p:spPr>
            <a:xfrm>
              <a:off x="2264246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2"/>
            <p:cNvSpPr/>
            <p:nvPr/>
          </p:nvSpPr>
          <p:spPr>
            <a:xfrm>
              <a:off x="227223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3"/>
            <p:cNvSpPr/>
            <p:nvPr/>
          </p:nvSpPr>
          <p:spPr>
            <a:xfrm>
              <a:off x="229620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4"/>
            <p:cNvSpPr/>
            <p:nvPr/>
          </p:nvSpPr>
          <p:spPr>
            <a:xfrm>
              <a:off x="228022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5"/>
            <p:cNvSpPr/>
            <p:nvPr/>
          </p:nvSpPr>
          <p:spPr>
            <a:xfrm>
              <a:off x="228821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6"/>
            <p:cNvSpPr/>
            <p:nvPr/>
          </p:nvSpPr>
          <p:spPr>
            <a:xfrm>
              <a:off x="2312188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7"/>
            <p:cNvSpPr/>
            <p:nvPr/>
          </p:nvSpPr>
          <p:spPr>
            <a:xfrm>
              <a:off x="229620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8"/>
            <p:cNvSpPr/>
            <p:nvPr/>
          </p:nvSpPr>
          <p:spPr>
            <a:xfrm>
              <a:off x="231218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79"/>
            <p:cNvSpPr/>
            <p:nvPr/>
          </p:nvSpPr>
          <p:spPr>
            <a:xfrm>
              <a:off x="229620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0"/>
            <p:cNvSpPr/>
            <p:nvPr/>
          </p:nvSpPr>
          <p:spPr>
            <a:xfrm>
              <a:off x="2256256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1"/>
            <p:cNvSpPr/>
            <p:nvPr/>
          </p:nvSpPr>
          <p:spPr>
            <a:xfrm>
              <a:off x="2312188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2"/>
            <p:cNvSpPr/>
            <p:nvPr/>
          </p:nvSpPr>
          <p:spPr>
            <a:xfrm>
              <a:off x="232816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3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4"/>
            <p:cNvSpPr/>
            <p:nvPr/>
          </p:nvSpPr>
          <p:spPr>
            <a:xfrm>
              <a:off x="230419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5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6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7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8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89"/>
            <p:cNvSpPr/>
            <p:nvPr/>
          </p:nvSpPr>
          <p:spPr>
            <a:xfrm>
              <a:off x="229620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0"/>
            <p:cNvSpPr/>
            <p:nvPr/>
          </p:nvSpPr>
          <p:spPr>
            <a:xfrm>
              <a:off x="229620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1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2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3"/>
            <p:cNvSpPr/>
            <p:nvPr/>
          </p:nvSpPr>
          <p:spPr>
            <a:xfrm>
              <a:off x="227223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4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5"/>
            <p:cNvSpPr/>
            <p:nvPr/>
          </p:nvSpPr>
          <p:spPr>
            <a:xfrm>
              <a:off x="228821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6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7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8"/>
            <p:cNvSpPr/>
            <p:nvPr/>
          </p:nvSpPr>
          <p:spPr>
            <a:xfrm>
              <a:off x="228022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599"/>
            <p:cNvSpPr/>
            <p:nvPr/>
          </p:nvSpPr>
          <p:spPr>
            <a:xfrm>
              <a:off x="228022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0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1"/>
            <p:cNvSpPr/>
            <p:nvPr/>
          </p:nvSpPr>
          <p:spPr>
            <a:xfrm>
              <a:off x="2304198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2"/>
            <p:cNvSpPr/>
            <p:nvPr/>
          </p:nvSpPr>
          <p:spPr>
            <a:xfrm>
              <a:off x="232816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3"/>
            <p:cNvSpPr/>
            <p:nvPr/>
          </p:nvSpPr>
          <p:spPr>
            <a:xfrm>
              <a:off x="228821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4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5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6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7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8"/>
            <p:cNvSpPr/>
            <p:nvPr/>
          </p:nvSpPr>
          <p:spPr>
            <a:xfrm>
              <a:off x="255189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09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0"/>
            <p:cNvSpPr/>
            <p:nvPr/>
          </p:nvSpPr>
          <p:spPr>
            <a:xfrm>
              <a:off x="256787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1"/>
            <p:cNvSpPr/>
            <p:nvPr/>
          </p:nvSpPr>
          <p:spPr>
            <a:xfrm>
              <a:off x="249596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2"/>
            <p:cNvSpPr/>
            <p:nvPr/>
          </p:nvSpPr>
          <p:spPr>
            <a:xfrm>
              <a:off x="254390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3"/>
            <p:cNvSpPr/>
            <p:nvPr/>
          </p:nvSpPr>
          <p:spPr>
            <a:xfrm>
              <a:off x="253591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4"/>
            <p:cNvSpPr/>
            <p:nvPr/>
          </p:nvSpPr>
          <p:spPr>
            <a:xfrm>
              <a:off x="2551895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5"/>
            <p:cNvSpPr/>
            <p:nvPr/>
          </p:nvSpPr>
          <p:spPr>
            <a:xfrm>
              <a:off x="244003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6"/>
            <p:cNvSpPr/>
            <p:nvPr/>
          </p:nvSpPr>
          <p:spPr>
            <a:xfrm>
              <a:off x="254390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7"/>
            <p:cNvSpPr/>
            <p:nvPr/>
          </p:nvSpPr>
          <p:spPr>
            <a:xfrm>
              <a:off x="2487973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8"/>
            <p:cNvSpPr/>
            <p:nvPr/>
          </p:nvSpPr>
          <p:spPr>
            <a:xfrm>
              <a:off x="245601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19"/>
            <p:cNvSpPr/>
            <p:nvPr/>
          </p:nvSpPr>
          <p:spPr>
            <a:xfrm>
              <a:off x="25119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0"/>
            <p:cNvSpPr/>
            <p:nvPr/>
          </p:nvSpPr>
          <p:spPr>
            <a:xfrm>
              <a:off x="249596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1"/>
            <p:cNvSpPr/>
            <p:nvPr/>
          </p:nvSpPr>
          <p:spPr>
            <a:xfrm>
              <a:off x="255189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2"/>
            <p:cNvSpPr/>
            <p:nvPr/>
          </p:nvSpPr>
          <p:spPr>
            <a:xfrm>
              <a:off x="2464002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3"/>
            <p:cNvSpPr/>
            <p:nvPr/>
          </p:nvSpPr>
          <p:spPr>
            <a:xfrm>
              <a:off x="252792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4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5"/>
            <p:cNvSpPr/>
            <p:nvPr/>
          </p:nvSpPr>
          <p:spPr>
            <a:xfrm>
              <a:off x="250395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6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7"/>
            <p:cNvSpPr/>
            <p:nvPr/>
          </p:nvSpPr>
          <p:spPr>
            <a:xfrm>
              <a:off x="2487973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8"/>
            <p:cNvSpPr/>
            <p:nvPr/>
          </p:nvSpPr>
          <p:spPr>
            <a:xfrm>
              <a:off x="255988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29"/>
            <p:cNvSpPr/>
            <p:nvPr/>
          </p:nvSpPr>
          <p:spPr>
            <a:xfrm>
              <a:off x="249596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0"/>
            <p:cNvSpPr/>
            <p:nvPr/>
          </p:nvSpPr>
          <p:spPr>
            <a:xfrm>
              <a:off x="256787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1"/>
            <p:cNvSpPr/>
            <p:nvPr/>
          </p:nvSpPr>
          <p:spPr>
            <a:xfrm>
              <a:off x="2551895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2"/>
            <p:cNvSpPr/>
            <p:nvPr/>
          </p:nvSpPr>
          <p:spPr>
            <a:xfrm>
              <a:off x="251993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3"/>
            <p:cNvSpPr/>
            <p:nvPr/>
          </p:nvSpPr>
          <p:spPr>
            <a:xfrm>
              <a:off x="252792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4"/>
            <p:cNvSpPr/>
            <p:nvPr/>
          </p:nvSpPr>
          <p:spPr>
            <a:xfrm>
              <a:off x="255988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5"/>
            <p:cNvSpPr/>
            <p:nvPr/>
          </p:nvSpPr>
          <p:spPr>
            <a:xfrm>
              <a:off x="2575866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6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7"/>
            <p:cNvSpPr/>
            <p:nvPr/>
          </p:nvSpPr>
          <p:spPr>
            <a:xfrm>
              <a:off x="245601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8"/>
            <p:cNvSpPr/>
            <p:nvPr/>
          </p:nvSpPr>
          <p:spPr>
            <a:xfrm>
              <a:off x="2479983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39"/>
            <p:cNvSpPr/>
            <p:nvPr/>
          </p:nvSpPr>
          <p:spPr>
            <a:xfrm>
              <a:off x="247199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0"/>
            <p:cNvSpPr/>
            <p:nvPr/>
          </p:nvSpPr>
          <p:spPr>
            <a:xfrm>
              <a:off x="248797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1"/>
            <p:cNvSpPr/>
            <p:nvPr/>
          </p:nvSpPr>
          <p:spPr>
            <a:xfrm>
              <a:off x="258385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2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3"/>
            <p:cNvSpPr/>
            <p:nvPr/>
          </p:nvSpPr>
          <p:spPr>
            <a:xfrm>
              <a:off x="2535914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4"/>
            <p:cNvSpPr/>
            <p:nvPr/>
          </p:nvSpPr>
          <p:spPr>
            <a:xfrm>
              <a:off x="255189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5"/>
            <p:cNvSpPr/>
            <p:nvPr/>
          </p:nvSpPr>
          <p:spPr>
            <a:xfrm>
              <a:off x="252792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6"/>
            <p:cNvSpPr/>
            <p:nvPr/>
          </p:nvSpPr>
          <p:spPr>
            <a:xfrm>
              <a:off x="250395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7"/>
            <p:cNvSpPr/>
            <p:nvPr/>
          </p:nvSpPr>
          <p:spPr>
            <a:xfrm>
              <a:off x="249596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8"/>
            <p:cNvSpPr/>
            <p:nvPr/>
          </p:nvSpPr>
          <p:spPr>
            <a:xfrm>
              <a:off x="2527924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49"/>
            <p:cNvSpPr/>
            <p:nvPr/>
          </p:nvSpPr>
          <p:spPr>
            <a:xfrm>
              <a:off x="254390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0"/>
            <p:cNvSpPr/>
            <p:nvPr/>
          </p:nvSpPr>
          <p:spPr>
            <a:xfrm>
              <a:off x="249596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1"/>
            <p:cNvSpPr/>
            <p:nvPr/>
          </p:nvSpPr>
          <p:spPr>
            <a:xfrm>
              <a:off x="244003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2"/>
            <p:cNvSpPr/>
            <p:nvPr/>
          </p:nvSpPr>
          <p:spPr>
            <a:xfrm>
              <a:off x="251194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3"/>
            <p:cNvSpPr/>
            <p:nvPr/>
          </p:nvSpPr>
          <p:spPr>
            <a:xfrm>
              <a:off x="2511944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4"/>
            <p:cNvSpPr/>
            <p:nvPr/>
          </p:nvSpPr>
          <p:spPr>
            <a:xfrm>
              <a:off x="251194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5"/>
            <p:cNvSpPr/>
            <p:nvPr/>
          </p:nvSpPr>
          <p:spPr>
            <a:xfrm>
              <a:off x="251993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6"/>
            <p:cNvSpPr/>
            <p:nvPr/>
          </p:nvSpPr>
          <p:spPr>
            <a:xfrm>
              <a:off x="2416061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7"/>
            <p:cNvSpPr/>
            <p:nvPr/>
          </p:nvSpPr>
          <p:spPr>
            <a:xfrm>
              <a:off x="250395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8"/>
            <p:cNvSpPr/>
            <p:nvPr/>
          </p:nvSpPr>
          <p:spPr>
            <a:xfrm>
              <a:off x="265576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59"/>
            <p:cNvSpPr/>
            <p:nvPr/>
          </p:nvSpPr>
          <p:spPr>
            <a:xfrm>
              <a:off x="258385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0"/>
            <p:cNvSpPr/>
            <p:nvPr/>
          </p:nvSpPr>
          <p:spPr>
            <a:xfrm>
              <a:off x="264777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1"/>
            <p:cNvSpPr/>
            <p:nvPr/>
          </p:nvSpPr>
          <p:spPr>
            <a:xfrm>
              <a:off x="262380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2"/>
            <p:cNvSpPr/>
            <p:nvPr/>
          </p:nvSpPr>
          <p:spPr>
            <a:xfrm>
              <a:off x="2639787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3"/>
            <p:cNvSpPr/>
            <p:nvPr/>
          </p:nvSpPr>
          <p:spPr>
            <a:xfrm>
              <a:off x="2703709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4"/>
            <p:cNvSpPr/>
            <p:nvPr/>
          </p:nvSpPr>
          <p:spPr>
            <a:xfrm>
              <a:off x="2535914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5"/>
            <p:cNvSpPr/>
            <p:nvPr/>
          </p:nvSpPr>
          <p:spPr>
            <a:xfrm>
              <a:off x="267973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6"/>
            <p:cNvSpPr/>
            <p:nvPr/>
          </p:nvSpPr>
          <p:spPr>
            <a:xfrm>
              <a:off x="263978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7"/>
            <p:cNvSpPr/>
            <p:nvPr/>
          </p:nvSpPr>
          <p:spPr>
            <a:xfrm>
              <a:off x="26637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8"/>
            <p:cNvSpPr/>
            <p:nvPr/>
          </p:nvSpPr>
          <p:spPr>
            <a:xfrm>
              <a:off x="2583856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69"/>
            <p:cNvSpPr/>
            <p:nvPr/>
          </p:nvSpPr>
          <p:spPr>
            <a:xfrm>
              <a:off x="259983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0"/>
            <p:cNvSpPr/>
            <p:nvPr/>
          </p:nvSpPr>
          <p:spPr>
            <a:xfrm>
              <a:off x="261581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1"/>
            <p:cNvSpPr/>
            <p:nvPr/>
          </p:nvSpPr>
          <p:spPr>
            <a:xfrm>
              <a:off x="2575866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2"/>
            <p:cNvSpPr/>
            <p:nvPr/>
          </p:nvSpPr>
          <p:spPr>
            <a:xfrm>
              <a:off x="2583856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3"/>
            <p:cNvSpPr/>
            <p:nvPr/>
          </p:nvSpPr>
          <p:spPr>
            <a:xfrm>
              <a:off x="259983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4"/>
            <p:cNvSpPr/>
            <p:nvPr/>
          </p:nvSpPr>
          <p:spPr>
            <a:xfrm>
              <a:off x="261581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5"/>
            <p:cNvSpPr/>
            <p:nvPr/>
          </p:nvSpPr>
          <p:spPr>
            <a:xfrm>
              <a:off x="2711700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6"/>
            <p:cNvSpPr/>
            <p:nvPr/>
          </p:nvSpPr>
          <p:spPr>
            <a:xfrm>
              <a:off x="2727680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7"/>
            <p:cNvSpPr/>
            <p:nvPr/>
          </p:nvSpPr>
          <p:spPr>
            <a:xfrm>
              <a:off x="257586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8"/>
            <p:cNvSpPr/>
            <p:nvPr/>
          </p:nvSpPr>
          <p:spPr>
            <a:xfrm>
              <a:off x="2631797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79"/>
            <p:cNvSpPr/>
            <p:nvPr/>
          </p:nvSpPr>
          <p:spPr>
            <a:xfrm>
              <a:off x="2567875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0"/>
            <p:cNvSpPr/>
            <p:nvPr/>
          </p:nvSpPr>
          <p:spPr>
            <a:xfrm>
              <a:off x="2711700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1"/>
            <p:cNvSpPr/>
            <p:nvPr/>
          </p:nvSpPr>
          <p:spPr>
            <a:xfrm>
              <a:off x="256787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2"/>
            <p:cNvSpPr/>
            <p:nvPr/>
          </p:nvSpPr>
          <p:spPr>
            <a:xfrm>
              <a:off x="263179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3"/>
            <p:cNvSpPr/>
            <p:nvPr/>
          </p:nvSpPr>
          <p:spPr>
            <a:xfrm>
              <a:off x="265576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4"/>
            <p:cNvSpPr/>
            <p:nvPr/>
          </p:nvSpPr>
          <p:spPr>
            <a:xfrm>
              <a:off x="255988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5"/>
            <p:cNvSpPr/>
            <p:nvPr/>
          </p:nvSpPr>
          <p:spPr>
            <a:xfrm>
              <a:off x="256787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6"/>
            <p:cNvSpPr/>
            <p:nvPr/>
          </p:nvSpPr>
          <p:spPr>
            <a:xfrm>
              <a:off x="262380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7"/>
            <p:cNvSpPr/>
            <p:nvPr/>
          </p:nvSpPr>
          <p:spPr>
            <a:xfrm>
              <a:off x="2639787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8"/>
            <p:cNvSpPr/>
            <p:nvPr/>
          </p:nvSpPr>
          <p:spPr>
            <a:xfrm>
              <a:off x="26637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89"/>
            <p:cNvSpPr/>
            <p:nvPr/>
          </p:nvSpPr>
          <p:spPr>
            <a:xfrm>
              <a:off x="268772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0"/>
            <p:cNvSpPr/>
            <p:nvPr/>
          </p:nvSpPr>
          <p:spPr>
            <a:xfrm>
              <a:off x="2623807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1"/>
            <p:cNvSpPr/>
            <p:nvPr/>
          </p:nvSpPr>
          <p:spPr>
            <a:xfrm>
              <a:off x="258385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2"/>
            <p:cNvSpPr/>
            <p:nvPr/>
          </p:nvSpPr>
          <p:spPr>
            <a:xfrm>
              <a:off x="2623807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3"/>
            <p:cNvSpPr/>
            <p:nvPr/>
          </p:nvSpPr>
          <p:spPr>
            <a:xfrm>
              <a:off x="26637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4"/>
            <p:cNvSpPr/>
            <p:nvPr/>
          </p:nvSpPr>
          <p:spPr>
            <a:xfrm>
              <a:off x="2623807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5"/>
            <p:cNvSpPr/>
            <p:nvPr/>
          </p:nvSpPr>
          <p:spPr>
            <a:xfrm>
              <a:off x="261581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6"/>
            <p:cNvSpPr/>
            <p:nvPr/>
          </p:nvSpPr>
          <p:spPr>
            <a:xfrm>
              <a:off x="255988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7"/>
            <p:cNvSpPr/>
            <p:nvPr/>
          </p:nvSpPr>
          <p:spPr>
            <a:xfrm>
              <a:off x="260782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8"/>
            <p:cNvSpPr/>
            <p:nvPr/>
          </p:nvSpPr>
          <p:spPr>
            <a:xfrm>
              <a:off x="2623807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699"/>
            <p:cNvSpPr/>
            <p:nvPr/>
          </p:nvSpPr>
          <p:spPr>
            <a:xfrm>
              <a:off x="258385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0"/>
            <p:cNvSpPr/>
            <p:nvPr/>
          </p:nvSpPr>
          <p:spPr>
            <a:xfrm>
              <a:off x="258385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1"/>
            <p:cNvSpPr/>
            <p:nvPr/>
          </p:nvSpPr>
          <p:spPr>
            <a:xfrm>
              <a:off x="264777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2"/>
            <p:cNvSpPr/>
            <p:nvPr/>
          </p:nvSpPr>
          <p:spPr>
            <a:xfrm>
              <a:off x="2631797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3"/>
            <p:cNvSpPr/>
            <p:nvPr/>
          </p:nvSpPr>
          <p:spPr>
            <a:xfrm>
              <a:off x="259184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4"/>
            <p:cNvSpPr/>
            <p:nvPr/>
          </p:nvSpPr>
          <p:spPr>
            <a:xfrm>
              <a:off x="257586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5"/>
            <p:cNvSpPr/>
            <p:nvPr/>
          </p:nvSpPr>
          <p:spPr>
            <a:xfrm>
              <a:off x="2591846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6"/>
            <p:cNvSpPr/>
            <p:nvPr/>
          </p:nvSpPr>
          <p:spPr>
            <a:xfrm>
              <a:off x="2607827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7"/>
            <p:cNvSpPr/>
            <p:nvPr/>
          </p:nvSpPr>
          <p:spPr>
            <a:xfrm>
              <a:off x="258385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g1708"/>
            <p:cNvSpPr/>
            <p:nvPr/>
          </p:nvSpPr>
          <p:spPr>
            <a:xfrm>
              <a:off x="2260031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l1709"/>
            <p:cNvSpPr/>
            <p:nvPr/>
          </p:nvSpPr>
          <p:spPr>
            <a:xfrm>
              <a:off x="2278888" y="6131966"/>
              <a:ext cx="479414" cy="0"/>
            </a:xfrm>
            <a:custGeom>
              <a:avLst/>
              <a:pathLst>
                <a:path w="479414" h="0">
                  <a:moveTo>
                    <a:pt x="0" y="0"/>
                  </a:moveTo>
                  <a:lnTo>
                    <a:pt x="479414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l1710"/>
            <p:cNvSpPr/>
            <p:nvPr/>
          </p:nvSpPr>
          <p:spPr>
            <a:xfrm>
              <a:off x="2278888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1"/>
            <p:cNvSpPr/>
            <p:nvPr/>
          </p:nvSpPr>
          <p:spPr>
            <a:xfrm>
              <a:off x="2358790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2"/>
            <p:cNvSpPr/>
            <p:nvPr/>
          </p:nvSpPr>
          <p:spPr>
            <a:xfrm>
              <a:off x="2438692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3"/>
            <p:cNvSpPr/>
            <p:nvPr/>
          </p:nvSpPr>
          <p:spPr>
            <a:xfrm>
              <a:off x="2518595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4"/>
            <p:cNvSpPr/>
            <p:nvPr/>
          </p:nvSpPr>
          <p:spPr>
            <a:xfrm>
              <a:off x="2598497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5"/>
            <p:cNvSpPr/>
            <p:nvPr/>
          </p:nvSpPr>
          <p:spPr>
            <a:xfrm>
              <a:off x="2678399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6"/>
            <p:cNvSpPr/>
            <p:nvPr/>
          </p:nvSpPr>
          <p:spPr>
            <a:xfrm>
              <a:off x="2758302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tx1717"/>
            <p:cNvSpPr/>
            <p:nvPr/>
          </p:nvSpPr>
          <p:spPr>
            <a:xfrm>
              <a:off x="2250917" y="6279192"/>
              <a:ext cx="55940" cy="700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1720" name="tx1718"/>
            <p:cNvSpPr/>
            <p:nvPr/>
          </p:nvSpPr>
          <p:spPr>
            <a:xfrm>
              <a:off x="2410722" y="6276883"/>
              <a:ext cx="55940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1721" name="tx1719"/>
            <p:cNvSpPr/>
            <p:nvPr/>
          </p:nvSpPr>
          <p:spPr>
            <a:xfrm>
              <a:off x="2570527" y="6278308"/>
              <a:ext cx="55940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722" name="tx1720"/>
            <p:cNvSpPr/>
            <p:nvPr/>
          </p:nvSpPr>
          <p:spPr>
            <a:xfrm>
              <a:off x="2730332" y="6280076"/>
              <a:ext cx="55940" cy="691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723" name="pt1721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4" name="pt1722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5" name="pt1723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6" name="pt1724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7" name="pt1725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8" name="pt1726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7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8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29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0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1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2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3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4"/>
            <p:cNvSpPr/>
            <p:nvPr/>
          </p:nvSpPr>
          <p:spPr>
            <a:xfrm>
              <a:off x="2264246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5"/>
            <p:cNvSpPr/>
            <p:nvPr/>
          </p:nvSpPr>
          <p:spPr>
            <a:xfrm>
              <a:off x="22722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6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7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8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39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0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1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2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3"/>
            <p:cNvSpPr/>
            <p:nvPr/>
          </p:nvSpPr>
          <p:spPr>
            <a:xfrm>
              <a:off x="2256256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4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5"/>
            <p:cNvSpPr/>
            <p:nvPr/>
          </p:nvSpPr>
          <p:spPr>
            <a:xfrm>
              <a:off x="232816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6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7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8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49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0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1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2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3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4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5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6"/>
            <p:cNvSpPr/>
            <p:nvPr/>
          </p:nvSpPr>
          <p:spPr>
            <a:xfrm>
              <a:off x="22722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7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8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59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0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1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2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3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4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5"/>
            <p:cNvSpPr/>
            <p:nvPr/>
          </p:nvSpPr>
          <p:spPr>
            <a:xfrm>
              <a:off x="232816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6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7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8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69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0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1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2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3"/>
            <p:cNvSpPr/>
            <p:nvPr/>
          </p:nvSpPr>
          <p:spPr>
            <a:xfrm>
              <a:off x="256787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4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5"/>
            <p:cNvSpPr/>
            <p:nvPr/>
          </p:nvSpPr>
          <p:spPr>
            <a:xfrm>
              <a:off x="25439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6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7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8"/>
            <p:cNvSpPr/>
            <p:nvPr/>
          </p:nvSpPr>
          <p:spPr>
            <a:xfrm>
              <a:off x="244003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79"/>
            <p:cNvSpPr/>
            <p:nvPr/>
          </p:nvSpPr>
          <p:spPr>
            <a:xfrm>
              <a:off x="25439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0"/>
            <p:cNvSpPr/>
            <p:nvPr/>
          </p:nvSpPr>
          <p:spPr>
            <a:xfrm>
              <a:off x="24879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1"/>
            <p:cNvSpPr/>
            <p:nvPr/>
          </p:nvSpPr>
          <p:spPr>
            <a:xfrm>
              <a:off x="245601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2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3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4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5"/>
            <p:cNvSpPr/>
            <p:nvPr/>
          </p:nvSpPr>
          <p:spPr>
            <a:xfrm>
              <a:off x="246400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6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7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8"/>
            <p:cNvSpPr/>
            <p:nvPr/>
          </p:nvSpPr>
          <p:spPr>
            <a:xfrm>
              <a:off x="250395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89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0"/>
            <p:cNvSpPr/>
            <p:nvPr/>
          </p:nvSpPr>
          <p:spPr>
            <a:xfrm>
              <a:off x="24879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1"/>
            <p:cNvSpPr/>
            <p:nvPr/>
          </p:nvSpPr>
          <p:spPr>
            <a:xfrm>
              <a:off x="255988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2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3"/>
            <p:cNvSpPr/>
            <p:nvPr/>
          </p:nvSpPr>
          <p:spPr>
            <a:xfrm>
              <a:off x="256787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4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5"/>
            <p:cNvSpPr/>
            <p:nvPr/>
          </p:nvSpPr>
          <p:spPr>
            <a:xfrm>
              <a:off x="251993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6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7"/>
            <p:cNvSpPr/>
            <p:nvPr/>
          </p:nvSpPr>
          <p:spPr>
            <a:xfrm>
              <a:off x="255988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8"/>
            <p:cNvSpPr/>
            <p:nvPr/>
          </p:nvSpPr>
          <p:spPr>
            <a:xfrm>
              <a:off x="257586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799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0"/>
            <p:cNvSpPr/>
            <p:nvPr/>
          </p:nvSpPr>
          <p:spPr>
            <a:xfrm>
              <a:off x="245601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1"/>
            <p:cNvSpPr/>
            <p:nvPr/>
          </p:nvSpPr>
          <p:spPr>
            <a:xfrm>
              <a:off x="247998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2"/>
            <p:cNvSpPr/>
            <p:nvPr/>
          </p:nvSpPr>
          <p:spPr>
            <a:xfrm>
              <a:off x="247199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3"/>
            <p:cNvSpPr/>
            <p:nvPr/>
          </p:nvSpPr>
          <p:spPr>
            <a:xfrm>
              <a:off x="24879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4"/>
            <p:cNvSpPr/>
            <p:nvPr/>
          </p:nvSpPr>
          <p:spPr>
            <a:xfrm>
              <a:off x="258385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5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6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7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8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09"/>
            <p:cNvSpPr/>
            <p:nvPr/>
          </p:nvSpPr>
          <p:spPr>
            <a:xfrm>
              <a:off x="250395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0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1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2"/>
            <p:cNvSpPr/>
            <p:nvPr/>
          </p:nvSpPr>
          <p:spPr>
            <a:xfrm>
              <a:off x="25439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3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4"/>
            <p:cNvSpPr/>
            <p:nvPr/>
          </p:nvSpPr>
          <p:spPr>
            <a:xfrm>
              <a:off x="244003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5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6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7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8"/>
            <p:cNvSpPr/>
            <p:nvPr/>
          </p:nvSpPr>
          <p:spPr>
            <a:xfrm>
              <a:off x="251993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19"/>
            <p:cNvSpPr/>
            <p:nvPr/>
          </p:nvSpPr>
          <p:spPr>
            <a:xfrm>
              <a:off x="24160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0"/>
            <p:cNvSpPr/>
            <p:nvPr/>
          </p:nvSpPr>
          <p:spPr>
            <a:xfrm>
              <a:off x="250395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1"/>
            <p:cNvSpPr/>
            <p:nvPr/>
          </p:nvSpPr>
          <p:spPr>
            <a:xfrm>
              <a:off x="265576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2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3"/>
            <p:cNvSpPr/>
            <p:nvPr/>
          </p:nvSpPr>
          <p:spPr>
            <a:xfrm>
              <a:off x="264777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4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5"/>
            <p:cNvSpPr/>
            <p:nvPr/>
          </p:nvSpPr>
          <p:spPr>
            <a:xfrm>
              <a:off x="26397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6"/>
            <p:cNvSpPr/>
            <p:nvPr/>
          </p:nvSpPr>
          <p:spPr>
            <a:xfrm>
              <a:off x="270370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7"/>
            <p:cNvSpPr/>
            <p:nvPr/>
          </p:nvSpPr>
          <p:spPr>
            <a:xfrm>
              <a:off x="253591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8"/>
            <p:cNvSpPr/>
            <p:nvPr/>
          </p:nvSpPr>
          <p:spPr>
            <a:xfrm>
              <a:off x="267973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29"/>
            <p:cNvSpPr/>
            <p:nvPr/>
          </p:nvSpPr>
          <p:spPr>
            <a:xfrm>
              <a:off x="26397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0"/>
            <p:cNvSpPr/>
            <p:nvPr/>
          </p:nvSpPr>
          <p:spPr>
            <a:xfrm>
              <a:off x="266375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1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2"/>
            <p:cNvSpPr/>
            <p:nvPr/>
          </p:nvSpPr>
          <p:spPr>
            <a:xfrm>
              <a:off x="259983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3"/>
            <p:cNvSpPr/>
            <p:nvPr/>
          </p:nvSpPr>
          <p:spPr>
            <a:xfrm>
              <a:off x="26158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4"/>
            <p:cNvSpPr/>
            <p:nvPr/>
          </p:nvSpPr>
          <p:spPr>
            <a:xfrm>
              <a:off x="257586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5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6"/>
            <p:cNvSpPr/>
            <p:nvPr/>
          </p:nvSpPr>
          <p:spPr>
            <a:xfrm>
              <a:off x="259983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7"/>
            <p:cNvSpPr/>
            <p:nvPr/>
          </p:nvSpPr>
          <p:spPr>
            <a:xfrm>
              <a:off x="26158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8"/>
            <p:cNvSpPr/>
            <p:nvPr/>
          </p:nvSpPr>
          <p:spPr>
            <a:xfrm>
              <a:off x="27117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39"/>
            <p:cNvSpPr/>
            <p:nvPr/>
          </p:nvSpPr>
          <p:spPr>
            <a:xfrm>
              <a:off x="272768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0"/>
            <p:cNvSpPr/>
            <p:nvPr/>
          </p:nvSpPr>
          <p:spPr>
            <a:xfrm>
              <a:off x="257586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1"/>
            <p:cNvSpPr/>
            <p:nvPr/>
          </p:nvSpPr>
          <p:spPr>
            <a:xfrm>
              <a:off x="263179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2"/>
            <p:cNvSpPr/>
            <p:nvPr/>
          </p:nvSpPr>
          <p:spPr>
            <a:xfrm>
              <a:off x="256787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3"/>
            <p:cNvSpPr/>
            <p:nvPr/>
          </p:nvSpPr>
          <p:spPr>
            <a:xfrm>
              <a:off x="27117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4"/>
            <p:cNvSpPr/>
            <p:nvPr/>
          </p:nvSpPr>
          <p:spPr>
            <a:xfrm>
              <a:off x="256787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5"/>
            <p:cNvSpPr/>
            <p:nvPr/>
          </p:nvSpPr>
          <p:spPr>
            <a:xfrm>
              <a:off x="263179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6"/>
            <p:cNvSpPr/>
            <p:nvPr/>
          </p:nvSpPr>
          <p:spPr>
            <a:xfrm>
              <a:off x="265576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7"/>
            <p:cNvSpPr/>
            <p:nvPr/>
          </p:nvSpPr>
          <p:spPr>
            <a:xfrm>
              <a:off x="25598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8"/>
            <p:cNvSpPr/>
            <p:nvPr/>
          </p:nvSpPr>
          <p:spPr>
            <a:xfrm>
              <a:off x="256787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49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0"/>
            <p:cNvSpPr/>
            <p:nvPr/>
          </p:nvSpPr>
          <p:spPr>
            <a:xfrm>
              <a:off x="26397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1"/>
            <p:cNvSpPr/>
            <p:nvPr/>
          </p:nvSpPr>
          <p:spPr>
            <a:xfrm>
              <a:off x="266375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2"/>
            <p:cNvSpPr/>
            <p:nvPr/>
          </p:nvSpPr>
          <p:spPr>
            <a:xfrm>
              <a:off x="26877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3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4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5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6"/>
            <p:cNvSpPr/>
            <p:nvPr/>
          </p:nvSpPr>
          <p:spPr>
            <a:xfrm>
              <a:off x="266375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7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8"/>
            <p:cNvSpPr/>
            <p:nvPr/>
          </p:nvSpPr>
          <p:spPr>
            <a:xfrm>
              <a:off x="26158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59"/>
            <p:cNvSpPr/>
            <p:nvPr/>
          </p:nvSpPr>
          <p:spPr>
            <a:xfrm>
              <a:off x="25598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0"/>
            <p:cNvSpPr/>
            <p:nvPr/>
          </p:nvSpPr>
          <p:spPr>
            <a:xfrm>
              <a:off x="260782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1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2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3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4"/>
            <p:cNvSpPr/>
            <p:nvPr/>
          </p:nvSpPr>
          <p:spPr>
            <a:xfrm>
              <a:off x="264777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5"/>
            <p:cNvSpPr/>
            <p:nvPr/>
          </p:nvSpPr>
          <p:spPr>
            <a:xfrm>
              <a:off x="263179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6"/>
            <p:cNvSpPr/>
            <p:nvPr/>
          </p:nvSpPr>
          <p:spPr>
            <a:xfrm>
              <a:off x="259184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7"/>
            <p:cNvSpPr/>
            <p:nvPr/>
          </p:nvSpPr>
          <p:spPr>
            <a:xfrm>
              <a:off x="257586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8"/>
            <p:cNvSpPr/>
            <p:nvPr/>
          </p:nvSpPr>
          <p:spPr>
            <a:xfrm>
              <a:off x="259184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69"/>
            <p:cNvSpPr/>
            <p:nvPr/>
          </p:nvSpPr>
          <p:spPr>
            <a:xfrm>
              <a:off x="260782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0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g1871"/>
            <p:cNvSpPr/>
            <p:nvPr/>
          </p:nvSpPr>
          <p:spPr>
            <a:xfrm>
              <a:off x="2889869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l1872"/>
            <p:cNvSpPr/>
            <p:nvPr/>
          </p:nvSpPr>
          <p:spPr>
            <a:xfrm>
              <a:off x="2987297" y="2646273"/>
              <a:ext cx="392853" cy="0"/>
            </a:xfrm>
            <a:custGeom>
              <a:avLst/>
              <a:pathLst>
                <a:path w="392853" h="0">
                  <a:moveTo>
                    <a:pt x="0" y="0"/>
                  </a:moveTo>
                  <a:lnTo>
                    <a:pt x="392853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l1873"/>
            <p:cNvSpPr/>
            <p:nvPr/>
          </p:nvSpPr>
          <p:spPr>
            <a:xfrm>
              <a:off x="2987297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l1874"/>
            <p:cNvSpPr/>
            <p:nvPr/>
          </p:nvSpPr>
          <p:spPr>
            <a:xfrm>
              <a:off x="3085510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l1875"/>
            <p:cNvSpPr/>
            <p:nvPr/>
          </p:nvSpPr>
          <p:spPr>
            <a:xfrm>
              <a:off x="3183724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l1876"/>
            <p:cNvSpPr/>
            <p:nvPr/>
          </p:nvSpPr>
          <p:spPr>
            <a:xfrm>
              <a:off x="3281937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7"/>
            <p:cNvSpPr/>
            <p:nvPr/>
          </p:nvSpPr>
          <p:spPr>
            <a:xfrm>
              <a:off x="3380150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tx1878"/>
            <p:cNvSpPr/>
            <p:nvPr/>
          </p:nvSpPr>
          <p:spPr>
            <a:xfrm>
              <a:off x="2917384" y="2429187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1881" name="tx1879"/>
            <p:cNvSpPr/>
            <p:nvPr/>
          </p:nvSpPr>
          <p:spPr>
            <a:xfrm>
              <a:off x="3212024" y="242894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882" name="pt1880"/>
            <p:cNvSpPr/>
            <p:nvPr/>
          </p:nvSpPr>
          <p:spPr>
            <a:xfrm>
              <a:off x="290573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3" name="pt1881"/>
            <p:cNvSpPr/>
            <p:nvPr/>
          </p:nvSpPr>
          <p:spPr>
            <a:xfrm>
              <a:off x="290573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4" name="pt1882"/>
            <p:cNvSpPr/>
            <p:nvPr/>
          </p:nvSpPr>
          <p:spPr>
            <a:xfrm>
              <a:off x="2905737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pt1883"/>
            <p:cNvSpPr/>
            <p:nvPr/>
          </p:nvSpPr>
          <p:spPr>
            <a:xfrm>
              <a:off x="290573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6" name="pt1884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7" name="pt1885"/>
            <p:cNvSpPr/>
            <p:nvPr/>
          </p:nvSpPr>
          <p:spPr>
            <a:xfrm>
              <a:off x="294502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8" name="pt1886"/>
            <p:cNvSpPr/>
            <p:nvPr/>
          </p:nvSpPr>
          <p:spPr>
            <a:xfrm>
              <a:off x="2925380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7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8"/>
            <p:cNvSpPr/>
            <p:nvPr/>
          </p:nvSpPr>
          <p:spPr>
            <a:xfrm>
              <a:off x="290573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89"/>
            <p:cNvSpPr/>
            <p:nvPr/>
          </p:nvSpPr>
          <p:spPr>
            <a:xfrm>
              <a:off x="2886095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0"/>
            <p:cNvSpPr/>
            <p:nvPr/>
          </p:nvSpPr>
          <p:spPr>
            <a:xfrm>
              <a:off x="290573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1"/>
            <p:cNvSpPr/>
            <p:nvPr/>
          </p:nvSpPr>
          <p:spPr>
            <a:xfrm>
              <a:off x="290573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2"/>
            <p:cNvSpPr/>
            <p:nvPr/>
          </p:nvSpPr>
          <p:spPr>
            <a:xfrm>
              <a:off x="2886095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3"/>
            <p:cNvSpPr/>
            <p:nvPr/>
          </p:nvSpPr>
          <p:spPr>
            <a:xfrm>
              <a:off x="2886095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4"/>
            <p:cNvSpPr/>
            <p:nvPr/>
          </p:nvSpPr>
          <p:spPr>
            <a:xfrm>
              <a:off x="2905737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5"/>
            <p:cNvSpPr/>
            <p:nvPr/>
          </p:nvSpPr>
          <p:spPr>
            <a:xfrm>
              <a:off x="2945023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6"/>
            <p:cNvSpPr/>
            <p:nvPr/>
          </p:nvSpPr>
          <p:spPr>
            <a:xfrm>
              <a:off x="294502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7"/>
            <p:cNvSpPr/>
            <p:nvPr/>
          </p:nvSpPr>
          <p:spPr>
            <a:xfrm>
              <a:off x="2925380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8"/>
            <p:cNvSpPr/>
            <p:nvPr/>
          </p:nvSpPr>
          <p:spPr>
            <a:xfrm>
              <a:off x="2925380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899"/>
            <p:cNvSpPr/>
            <p:nvPr/>
          </p:nvSpPr>
          <p:spPr>
            <a:xfrm>
              <a:off x="2925380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0"/>
            <p:cNvSpPr/>
            <p:nvPr/>
          </p:nvSpPr>
          <p:spPr>
            <a:xfrm>
              <a:off x="290573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1"/>
            <p:cNvSpPr/>
            <p:nvPr/>
          </p:nvSpPr>
          <p:spPr>
            <a:xfrm>
              <a:off x="2945023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2"/>
            <p:cNvSpPr/>
            <p:nvPr/>
          </p:nvSpPr>
          <p:spPr>
            <a:xfrm>
              <a:off x="290573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3"/>
            <p:cNvSpPr/>
            <p:nvPr/>
          </p:nvSpPr>
          <p:spPr>
            <a:xfrm>
              <a:off x="296466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4"/>
            <p:cNvSpPr/>
            <p:nvPr/>
          </p:nvSpPr>
          <p:spPr>
            <a:xfrm>
              <a:off x="290573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5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6"/>
            <p:cNvSpPr/>
            <p:nvPr/>
          </p:nvSpPr>
          <p:spPr>
            <a:xfrm>
              <a:off x="2945023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7"/>
            <p:cNvSpPr/>
            <p:nvPr/>
          </p:nvSpPr>
          <p:spPr>
            <a:xfrm>
              <a:off x="290573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8"/>
            <p:cNvSpPr/>
            <p:nvPr/>
          </p:nvSpPr>
          <p:spPr>
            <a:xfrm>
              <a:off x="290573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09"/>
            <p:cNvSpPr/>
            <p:nvPr/>
          </p:nvSpPr>
          <p:spPr>
            <a:xfrm>
              <a:off x="2905737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0"/>
            <p:cNvSpPr/>
            <p:nvPr/>
          </p:nvSpPr>
          <p:spPr>
            <a:xfrm>
              <a:off x="290573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1"/>
            <p:cNvSpPr/>
            <p:nvPr/>
          </p:nvSpPr>
          <p:spPr>
            <a:xfrm>
              <a:off x="294502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2"/>
            <p:cNvSpPr/>
            <p:nvPr/>
          </p:nvSpPr>
          <p:spPr>
            <a:xfrm>
              <a:off x="2886095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3"/>
            <p:cNvSpPr/>
            <p:nvPr/>
          </p:nvSpPr>
          <p:spPr>
            <a:xfrm>
              <a:off x="290573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4"/>
            <p:cNvSpPr/>
            <p:nvPr/>
          </p:nvSpPr>
          <p:spPr>
            <a:xfrm>
              <a:off x="290573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5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6"/>
            <p:cNvSpPr/>
            <p:nvPr/>
          </p:nvSpPr>
          <p:spPr>
            <a:xfrm>
              <a:off x="290573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7"/>
            <p:cNvSpPr/>
            <p:nvPr/>
          </p:nvSpPr>
          <p:spPr>
            <a:xfrm>
              <a:off x="2886095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8"/>
            <p:cNvSpPr/>
            <p:nvPr/>
          </p:nvSpPr>
          <p:spPr>
            <a:xfrm>
              <a:off x="290573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19"/>
            <p:cNvSpPr/>
            <p:nvPr/>
          </p:nvSpPr>
          <p:spPr>
            <a:xfrm>
              <a:off x="290573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0"/>
            <p:cNvSpPr/>
            <p:nvPr/>
          </p:nvSpPr>
          <p:spPr>
            <a:xfrm>
              <a:off x="2925380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1"/>
            <p:cNvSpPr/>
            <p:nvPr/>
          </p:nvSpPr>
          <p:spPr>
            <a:xfrm>
              <a:off x="2925380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2"/>
            <p:cNvSpPr/>
            <p:nvPr/>
          </p:nvSpPr>
          <p:spPr>
            <a:xfrm>
              <a:off x="290573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3"/>
            <p:cNvSpPr/>
            <p:nvPr/>
          </p:nvSpPr>
          <p:spPr>
            <a:xfrm>
              <a:off x="298430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4"/>
            <p:cNvSpPr/>
            <p:nvPr/>
          </p:nvSpPr>
          <p:spPr>
            <a:xfrm>
              <a:off x="2945023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5"/>
            <p:cNvSpPr/>
            <p:nvPr/>
          </p:nvSpPr>
          <p:spPr>
            <a:xfrm>
              <a:off x="2925380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6"/>
            <p:cNvSpPr/>
            <p:nvPr/>
          </p:nvSpPr>
          <p:spPr>
            <a:xfrm>
              <a:off x="290573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7"/>
            <p:cNvSpPr/>
            <p:nvPr/>
          </p:nvSpPr>
          <p:spPr>
            <a:xfrm>
              <a:off x="290573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8"/>
            <p:cNvSpPr/>
            <p:nvPr/>
          </p:nvSpPr>
          <p:spPr>
            <a:xfrm>
              <a:off x="2905737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29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0"/>
            <p:cNvSpPr/>
            <p:nvPr/>
          </p:nvSpPr>
          <p:spPr>
            <a:xfrm>
              <a:off x="3141449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1"/>
            <p:cNvSpPr/>
            <p:nvPr/>
          </p:nvSpPr>
          <p:spPr>
            <a:xfrm>
              <a:off x="3161092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2"/>
            <p:cNvSpPr/>
            <p:nvPr/>
          </p:nvSpPr>
          <p:spPr>
            <a:xfrm>
              <a:off x="3161092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3"/>
            <p:cNvSpPr/>
            <p:nvPr/>
          </p:nvSpPr>
          <p:spPr>
            <a:xfrm>
              <a:off x="312180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4"/>
            <p:cNvSpPr/>
            <p:nvPr/>
          </p:nvSpPr>
          <p:spPr>
            <a:xfrm>
              <a:off x="3161092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5"/>
            <p:cNvSpPr/>
            <p:nvPr/>
          </p:nvSpPr>
          <p:spPr>
            <a:xfrm>
              <a:off x="31218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6"/>
            <p:cNvSpPr/>
            <p:nvPr/>
          </p:nvSpPr>
          <p:spPr>
            <a:xfrm>
              <a:off x="318073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7"/>
            <p:cNvSpPr/>
            <p:nvPr/>
          </p:nvSpPr>
          <p:spPr>
            <a:xfrm>
              <a:off x="3062879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8"/>
            <p:cNvSpPr/>
            <p:nvPr/>
          </p:nvSpPr>
          <p:spPr>
            <a:xfrm>
              <a:off x="3121807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39"/>
            <p:cNvSpPr/>
            <p:nvPr/>
          </p:nvSpPr>
          <p:spPr>
            <a:xfrm>
              <a:off x="3141449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0"/>
            <p:cNvSpPr/>
            <p:nvPr/>
          </p:nvSpPr>
          <p:spPr>
            <a:xfrm>
              <a:off x="3062879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1"/>
            <p:cNvSpPr/>
            <p:nvPr/>
          </p:nvSpPr>
          <p:spPr>
            <a:xfrm>
              <a:off x="3161092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2"/>
            <p:cNvSpPr/>
            <p:nvPr/>
          </p:nvSpPr>
          <p:spPr>
            <a:xfrm>
              <a:off x="3062879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3"/>
            <p:cNvSpPr/>
            <p:nvPr/>
          </p:nvSpPr>
          <p:spPr>
            <a:xfrm>
              <a:off x="314144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4"/>
            <p:cNvSpPr/>
            <p:nvPr/>
          </p:nvSpPr>
          <p:spPr>
            <a:xfrm>
              <a:off x="3121807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5"/>
            <p:cNvSpPr/>
            <p:nvPr/>
          </p:nvSpPr>
          <p:spPr>
            <a:xfrm>
              <a:off x="3141449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6"/>
            <p:cNvSpPr/>
            <p:nvPr/>
          </p:nvSpPr>
          <p:spPr>
            <a:xfrm>
              <a:off x="3161092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7"/>
            <p:cNvSpPr/>
            <p:nvPr/>
          </p:nvSpPr>
          <p:spPr>
            <a:xfrm>
              <a:off x="3062879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8"/>
            <p:cNvSpPr/>
            <p:nvPr/>
          </p:nvSpPr>
          <p:spPr>
            <a:xfrm>
              <a:off x="3161092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49"/>
            <p:cNvSpPr/>
            <p:nvPr/>
          </p:nvSpPr>
          <p:spPr>
            <a:xfrm>
              <a:off x="3082521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0"/>
            <p:cNvSpPr/>
            <p:nvPr/>
          </p:nvSpPr>
          <p:spPr>
            <a:xfrm>
              <a:off x="3220020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1"/>
            <p:cNvSpPr/>
            <p:nvPr/>
          </p:nvSpPr>
          <p:spPr>
            <a:xfrm>
              <a:off x="3121807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2"/>
            <p:cNvSpPr/>
            <p:nvPr/>
          </p:nvSpPr>
          <p:spPr>
            <a:xfrm>
              <a:off x="316109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3"/>
            <p:cNvSpPr/>
            <p:nvPr/>
          </p:nvSpPr>
          <p:spPr>
            <a:xfrm>
              <a:off x="3102164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4"/>
            <p:cNvSpPr/>
            <p:nvPr/>
          </p:nvSpPr>
          <p:spPr>
            <a:xfrm>
              <a:off x="312180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5"/>
            <p:cNvSpPr/>
            <p:nvPr/>
          </p:nvSpPr>
          <p:spPr>
            <a:xfrm>
              <a:off x="3141449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6"/>
            <p:cNvSpPr/>
            <p:nvPr/>
          </p:nvSpPr>
          <p:spPr>
            <a:xfrm>
              <a:off x="3141449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7"/>
            <p:cNvSpPr/>
            <p:nvPr/>
          </p:nvSpPr>
          <p:spPr>
            <a:xfrm>
              <a:off x="320037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8"/>
            <p:cNvSpPr/>
            <p:nvPr/>
          </p:nvSpPr>
          <p:spPr>
            <a:xfrm>
              <a:off x="3161092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59"/>
            <p:cNvSpPr/>
            <p:nvPr/>
          </p:nvSpPr>
          <p:spPr>
            <a:xfrm>
              <a:off x="3062879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0"/>
            <p:cNvSpPr/>
            <p:nvPr/>
          </p:nvSpPr>
          <p:spPr>
            <a:xfrm>
              <a:off x="3082521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1"/>
            <p:cNvSpPr/>
            <p:nvPr/>
          </p:nvSpPr>
          <p:spPr>
            <a:xfrm>
              <a:off x="3062879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2"/>
            <p:cNvSpPr/>
            <p:nvPr/>
          </p:nvSpPr>
          <p:spPr>
            <a:xfrm>
              <a:off x="3102164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3"/>
            <p:cNvSpPr/>
            <p:nvPr/>
          </p:nvSpPr>
          <p:spPr>
            <a:xfrm>
              <a:off x="318073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4"/>
            <p:cNvSpPr/>
            <p:nvPr/>
          </p:nvSpPr>
          <p:spPr>
            <a:xfrm>
              <a:off x="3161092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5"/>
            <p:cNvSpPr/>
            <p:nvPr/>
          </p:nvSpPr>
          <p:spPr>
            <a:xfrm>
              <a:off x="318073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6"/>
            <p:cNvSpPr/>
            <p:nvPr/>
          </p:nvSpPr>
          <p:spPr>
            <a:xfrm>
              <a:off x="3161092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7"/>
            <p:cNvSpPr/>
            <p:nvPr/>
          </p:nvSpPr>
          <p:spPr>
            <a:xfrm>
              <a:off x="3121807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8"/>
            <p:cNvSpPr/>
            <p:nvPr/>
          </p:nvSpPr>
          <p:spPr>
            <a:xfrm>
              <a:off x="3121807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69"/>
            <p:cNvSpPr/>
            <p:nvPr/>
          </p:nvSpPr>
          <p:spPr>
            <a:xfrm>
              <a:off x="312180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0"/>
            <p:cNvSpPr/>
            <p:nvPr/>
          </p:nvSpPr>
          <p:spPr>
            <a:xfrm>
              <a:off x="310216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1"/>
            <p:cNvSpPr/>
            <p:nvPr/>
          </p:nvSpPr>
          <p:spPr>
            <a:xfrm>
              <a:off x="314144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2"/>
            <p:cNvSpPr/>
            <p:nvPr/>
          </p:nvSpPr>
          <p:spPr>
            <a:xfrm>
              <a:off x="3102164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3"/>
            <p:cNvSpPr/>
            <p:nvPr/>
          </p:nvSpPr>
          <p:spPr>
            <a:xfrm>
              <a:off x="3062879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4"/>
            <p:cNvSpPr/>
            <p:nvPr/>
          </p:nvSpPr>
          <p:spPr>
            <a:xfrm>
              <a:off x="3121807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5"/>
            <p:cNvSpPr/>
            <p:nvPr/>
          </p:nvSpPr>
          <p:spPr>
            <a:xfrm>
              <a:off x="310216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6"/>
            <p:cNvSpPr/>
            <p:nvPr/>
          </p:nvSpPr>
          <p:spPr>
            <a:xfrm>
              <a:off x="31218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7"/>
            <p:cNvSpPr/>
            <p:nvPr/>
          </p:nvSpPr>
          <p:spPr>
            <a:xfrm>
              <a:off x="3121807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8"/>
            <p:cNvSpPr/>
            <p:nvPr/>
          </p:nvSpPr>
          <p:spPr>
            <a:xfrm>
              <a:off x="3082521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79"/>
            <p:cNvSpPr/>
            <p:nvPr/>
          </p:nvSpPr>
          <p:spPr>
            <a:xfrm>
              <a:off x="31218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0"/>
            <p:cNvSpPr/>
            <p:nvPr/>
          </p:nvSpPr>
          <p:spPr>
            <a:xfrm>
              <a:off x="3357519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1"/>
            <p:cNvSpPr/>
            <p:nvPr/>
          </p:nvSpPr>
          <p:spPr>
            <a:xfrm>
              <a:off x="323966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2"/>
            <p:cNvSpPr/>
            <p:nvPr/>
          </p:nvSpPr>
          <p:spPr>
            <a:xfrm>
              <a:off x="3278948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3"/>
            <p:cNvSpPr/>
            <p:nvPr/>
          </p:nvSpPr>
          <p:spPr>
            <a:xfrm>
              <a:off x="3220020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4"/>
            <p:cNvSpPr/>
            <p:nvPr/>
          </p:nvSpPr>
          <p:spPr>
            <a:xfrm>
              <a:off x="3298591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5"/>
            <p:cNvSpPr/>
            <p:nvPr/>
          </p:nvSpPr>
          <p:spPr>
            <a:xfrm>
              <a:off x="3278948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6"/>
            <p:cNvSpPr/>
            <p:nvPr/>
          </p:nvSpPr>
          <p:spPr>
            <a:xfrm>
              <a:off x="320037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7"/>
            <p:cNvSpPr/>
            <p:nvPr/>
          </p:nvSpPr>
          <p:spPr>
            <a:xfrm>
              <a:off x="3220020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8"/>
            <p:cNvSpPr/>
            <p:nvPr/>
          </p:nvSpPr>
          <p:spPr>
            <a:xfrm>
              <a:off x="3220020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89"/>
            <p:cNvSpPr/>
            <p:nvPr/>
          </p:nvSpPr>
          <p:spPr>
            <a:xfrm>
              <a:off x="3357519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0"/>
            <p:cNvSpPr/>
            <p:nvPr/>
          </p:nvSpPr>
          <p:spPr>
            <a:xfrm>
              <a:off x="3259305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1"/>
            <p:cNvSpPr/>
            <p:nvPr/>
          </p:nvSpPr>
          <p:spPr>
            <a:xfrm>
              <a:off x="3239663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2"/>
            <p:cNvSpPr/>
            <p:nvPr/>
          </p:nvSpPr>
          <p:spPr>
            <a:xfrm>
              <a:off x="327894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3"/>
            <p:cNvSpPr/>
            <p:nvPr/>
          </p:nvSpPr>
          <p:spPr>
            <a:xfrm>
              <a:off x="3259305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4"/>
            <p:cNvSpPr/>
            <p:nvPr/>
          </p:nvSpPr>
          <p:spPr>
            <a:xfrm>
              <a:off x="333787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5"/>
            <p:cNvSpPr/>
            <p:nvPr/>
          </p:nvSpPr>
          <p:spPr>
            <a:xfrm>
              <a:off x="3318233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6"/>
            <p:cNvSpPr/>
            <p:nvPr/>
          </p:nvSpPr>
          <p:spPr>
            <a:xfrm>
              <a:off x="3220020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7"/>
            <p:cNvSpPr/>
            <p:nvPr/>
          </p:nvSpPr>
          <p:spPr>
            <a:xfrm>
              <a:off x="3298591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8"/>
            <p:cNvSpPr/>
            <p:nvPr/>
          </p:nvSpPr>
          <p:spPr>
            <a:xfrm>
              <a:off x="3318233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1999"/>
            <p:cNvSpPr/>
            <p:nvPr/>
          </p:nvSpPr>
          <p:spPr>
            <a:xfrm>
              <a:off x="3161092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0"/>
            <p:cNvSpPr/>
            <p:nvPr/>
          </p:nvSpPr>
          <p:spPr>
            <a:xfrm>
              <a:off x="3318233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1"/>
            <p:cNvSpPr/>
            <p:nvPr/>
          </p:nvSpPr>
          <p:spPr>
            <a:xfrm>
              <a:off x="3259305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2"/>
            <p:cNvSpPr/>
            <p:nvPr/>
          </p:nvSpPr>
          <p:spPr>
            <a:xfrm>
              <a:off x="3259305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3"/>
            <p:cNvSpPr/>
            <p:nvPr/>
          </p:nvSpPr>
          <p:spPr>
            <a:xfrm>
              <a:off x="3220020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4"/>
            <p:cNvSpPr/>
            <p:nvPr/>
          </p:nvSpPr>
          <p:spPr>
            <a:xfrm>
              <a:off x="327894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5"/>
            <p:cNvSpPr/>
            <p:nvPr/>
          </p:nvSpPr>
          <p:spPr>
            <a:xfrm>
              <a:off x="3220020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6"/>
            <p:cNvSpPr/>
            <p:nvPr/>
          </p:nvSpPr>
          <p:spPr>
            <a:xfrm>
              <a:off x="3220020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7"/>
            <p:cNvSpPr/>
            <p:nvPr/>
          </p:nvSpPr>
          <p:spPr>
            <a:xfrm>
              <a:off x="3220020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8"/>
            <p:cNvSpPr/>
            <p:nvPr/>
          </p:nvSpPr>
          <p:spPr>
            <a:xfrm>
              <a:off x="327894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09"/>
            <p:cNvSpPr/>
            <p:nvPr/>
          </p:nvSpPr>
          <p:spPr>
            <a:xfrm>
              <a:off x="3180735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0"/>
            <p:cNvSpPr/>
            <p:nvPr/>
          </p:nvSpPr>
          <p:spPr>
            <a:xfrm>
              <a:off x="3239663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1"/>
            <p:cNvSpPr/>
            <p:nvPr/>
          </p:nvSpPr>
          <p:spPr>
            <a:xfrm>
              <a:off x="3259305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2"/>
            <p:cNvSpPr/>
            <p:nvPr/>
          </p:nvSpPr>
          <p:spPr>
            <a:xfrm>
              <a:off x="3298591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3"/>
            <p:cNvSpPr/>
            <p:nvPr/>
          </p:nvSpPr>
          <p:spPr>
            <a:xfrm>
              <a:off x="316109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4"/>
            <p:cNvSpPr/>
            <p:nvPr/>
          </p:nvSpPr>
          <p:spPr>
            <a:xfrm>
              <a:off x="314144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5"/>
            <p:cNvSpPr/>
            <p:nvPr/>
          </p:nvSpPr>
          <p:spPr>
            <a:xfrm>
              <a:off x="3318233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6"/>
            <p:cNvSpPr/>
            <p:nvPr/>
          </p:nvSpPr>
          <p:spPr>
            <a:xfrm>
              <a:off x="333787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7"/>
            <p:cNvSpPr/>
            <p:nvPr/>
          </p:nvSpPr>
          <p:spPr>
            <a:xfrm>
              <a:off x="3220020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8"/>
            <p:cNvSpPr/>
            <p:nvPr/>
          </p:nvSpPr>
          <p:spPr>
            <a:xfrm>
              <a:off x="3220020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19"/>
            <p:cNvSpPr/>
            <p:nvPr/>
          </p:nvSpPr>
          <p:spPr>
            <a:xfrm>
              <a:off x="327894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0"/>
            <p:cNvSpPr/>
            <p:nvPr/>
          </p:nvSpPr>
          <p:spPr>
            <a:xfrm>
              <a:off x="333787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1"/>
            <p:cNvSpPr/>
            <p:nvPr/>
          </p:nvSpPr>
          <p:spPr>
            <a:xfrm>
              <a:off x="3318233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2"/>
            <p:cNvSpPr/>
            <p:nvPr/>
          </p:nvSpPr>
          <p:spPr>
            <a:xfrm>
              <a:off x="323966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3"/>
            <p:cNvSpPr/>
            <p:nvPr/>
          </p:nvSpPr>
          <p:spPr>
            <a:xfrm>
              <a:off x="3318233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4"/>
            <p:cNvSpPr/>
            <p:nvPr/>
          </p:nvSpPr>
          <p:spPr>
            <a:xfrm>
              <a:off x="3357519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5"/>
            <p:cNvSpPr/>
            <p:nvPr/>
          </p:nvSpPr>
          <p:spPr>
            <a:xfrm>
              <a:off x="3318233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6"/>
            <p:cNvSpPr/>
            <p:nvPr/>
          </p:nvSpPr>
          <p:spPr>
            <a:xfrm>
              <a:off x="3239663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7"/>
            <p:cNvSpPr/>
            <p:nvPr/>
          </p:nvSpPr>
          <p:spPr>
            <a:xfrm>
              <a:off x="3259305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8"/>
            <p:cNvSpPr/>
            <p:nvPr/>
          </p:nvSpPr>
          <p:spPr>
            <a:xfrm>
              <a:off x="3318233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29"/>
            <p:cNvSpPr/>
            <p:nvPr/>
          </p:nvSpPr>
          <p:spPr>
            <a:xfrm>
              <a:off x="3220020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g2030"/>
            <p:cNvSpPr/>
            <p:nvPr/>
          </p:nvSpPr>
          <p:spPr>
            <a:xfrm>
              <a:off x="2889869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1"/>
            <p:cNvSpPr/>
            <p:nvPr/>
          </p:nvSpPr>
          <p:spPr>
            <a:xfrm>
              <a:off x="290573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t2032"/>
            <p:cNvSpPr/>
            <p:nvPr/>
          </p:nvSpPr>
          <p:spPr>
            <a:xfrm>
              <a:off x="29057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3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4"/>
            <p:cNvSpPr/>
            <p:nvPr/>
          </p:nvSpPr>
          <p:spPr>
            <a:xfrm>
              <a:off x="290573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5"/>
            <p:cNvSpPr/>
            <p:nvPr/>
          </p:nvSpPr>
          <p:spPr>
            <a:xfrm>
              <a:off x="290573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t2036"/>
            <p:cNvSpPr/>
            <p:nvPr/>
          </p:nvSpPr>
          <p:spPr>
            <a:xfrm>
              <a:off x="2945023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7"/>
            <p:cNvSpPr/>
            <p:nvPr/>
          </p:nvSpPr>
          <p:spPr>
            <a:xfrm>
              <a:off x="2925380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8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39"/>
            <p:cNvSpPr/>
            <p:nvPr/>
          </p:nvSpPr>
          <p:spPr>
            <a:xfrm>
              <a:off x="290573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0"/>
            <p:cNvSpPr/>
            <p:nvPr/>
          </p:nvSpPr>
          <p:spPr>
            <a:xfrm>
              <a:off x="2886095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1"/>
            <p:cNvSpPr/>
            <p:nvPr/>
          </p:nvSpPr>
          <p:spPr>
            <a:xfrm>
              <a:off x="290573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2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3"/>
            <p:cNvSpPr/>
            <p:nvPr/>
          </p:nvSpPr>
          <p:spPr>
            <a:xfrm>
              <a:off x="288609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4"/>
            <p:cNvSpPr/>
            <p:nvPr/>
          </p:nvSpPr>
          <p:spPr>
            <a:xfrm>
              <a:off x="288609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5"/>
            <p:cNvSpPr/>
            <p:nvPr/>
          </p:nvSpPr>
          <p:spPr>
            <a:xfrm>
              <a:off x="2905737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6"/>
            <p:cNvSpPr/>
            <p:nvPr/>
          </p:nvSpPr>
          <p:spPr>
            <a:xfrm>
              <a:off x="2945023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7"/>
            <p:cNvSpPr/>
            <p:nvPr/>
          </p:nvSpPr>
          <p:spPr>
            <a:xfrm>
              <a:off x="2945023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8"/>
            <p:cNvSpPr/>
            <p:nvPr/>
          </p:nvSpPr>
          <p:spPr>
            <a:xfrm>
              <a:off x="292538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49"/>
            <p:cNvSpPr/>
            <p:nvPr/>
          </p:nvSpPr>
          <p:spPr>
            <a:xfrm>
              <a:off x="292538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0"/>
            <p:cNvSpPr/>
            <p:nvPr/>
          </p:nvSpPr>
          <p:spPr>
            <a:xfrm>
              <a:off x="292538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1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2"/>
            <p:cNvSpPr/>
            <p:nvPr/>
          </p:nvSpPr>
          <p:spPr>
            <a:xfrm>
              <a:off x="2945023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3"/>
            <p:cNvSpPr/>
            <p:nvPr/>
          </p:nvSpPr>
          <p:spPr>
            <a:xfrm>
              <a:off x="290573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4"/>
            <p:cNvSpPr/>
            <p:nvPr/>
          </p:nvSpPr>
          <p:spPr>
            <a:xfrm>
              <a:off x="2964665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5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6"/>
            <p:cNvSpPr/>
            <p:nvPr/>
          </p:nvSpPr>
          <p:spPr>
            <a:xfrm>
              <a:off x="29057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7"/>
            <p:cNvSpPr/>
            <p:nvPr/>
          </p:nvSpPr>
          <p:spPr>
            <a:xfrm>
              <a:off x="2945023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8"/>
            <p:cNvSpPr/>
            <p:nvPr/>
          </p:nvSpPr>
          <p:spPr>
            <a:xfrm>
              <a:off x="290573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59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0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1"/>
            <p:cNvSpPr/>
            <p:nvPr/>
          </p:nvSpPr>
          <p:spPr>
            <a:xfrm>
              <a:off x="290573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2"/>
            <p:cNvSpPr/>
            <p:nvPr/>
          </p:nvSpPr>
          <p:spPr>
            <a:xfrm>
              <a:off x="2945023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3"/>
            <p:cNvSpPr/>
            <p:nvPr/>
          </p:nvSpPr>
          <p:spPr>
            <a:xfrm>
              <a:off x="2886095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4"/>
            <p:cNvSpPr/>
            <p:nvPr/>
          </p:nvSpPr>
          <p:spPr>
            <a:xfrm>
              <a:off x="2905737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5"/>
            <p:cNvSpPr/>
            <p:nvPr/>
          </p:nvSpPr>
          <p:spPr>
            <a:xfrm>
              <a:off x="290573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6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7"/>
            <p:cNvSpPr/>
            <p:nvPr/>
          </p:nvSpPr>
          <p:spPr>
            <a:xfrm>
              <a:off x="290573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8"/>
            <p:cNvSpPr/>
            <p:nvPr/>
          </p:nvSpPr>
          <p:spPr>
            <a:xfrm>
              <a:off x="2886095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69"/>
            <p:cNvSpPr/>
            <p:nvPr/>
          </p:nvSpPr>
          <p:spPr>
            <a:xfrm>
              <a:off x="29057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0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1"/>
            <p:cNvSpPr/>
            <p:nvPr/>
          </p:nvSpPr>
          <p:spPr>
            <a:xfrm>
              <a:off x="292538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2"/>
            <p:cNvSpPr/>
            <p:nvPr/>
          </p:nvSpPr>
          <p:spPr>
            <a:xfrm>
              <a:off x="2925380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3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4"/>
            <p:cNvSpPr/>
            <p:nvPr/>
          </p:nvSpPr>
          <p:spPr>
            <a:xfrm>
              <a:off x="2984308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5"/>
            <p:cNvSpPr/>
            <p:nvPr/>
          </p:nvSpPr>
          <p:spPr>
            <a:xfrm>
              <a:off x="2945023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6"/>
            <p:cNvSpPr/>
            <p:nvPr/>
          </p:nvSpPr>
          <p:spPr>
            <a:xfrm>
              <a:off x="292538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7"/>
            <p:cNvSpPr/>
            <p:nvPr/>
          </p:nvSpPr>
          <p:spPr>
            <a:xfrm>
              <a:off x="2905737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8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79"/>
            <p:cNvSpPr/>
            <p:nvPr/>
          </p:nvSpPr>
          <p:spPr>
            <a:xfrm>
              <a:off x="290573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0"/>
            <p:cNvSpPr/>
            <p:nvPr/>
          </p:nvSpPr>
          <p:spPr>
            <a:xfrm>
              <a:off x="290573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1"/>
            <p:cNvSpPr/>
            <p:nvPr/>
          </p:nvSpPr>
          <p:spPr>
            <a:xfrm>
              <a:off x="3141449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2"/>
            <p:cNvSpPr/>
            <p:nvPr/>
          </p:nvSpPr>
          <p:spPr>
            <a:xfrm>
              <a:off x="3161092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3"/>
            <p:cNvSpPr/>
            <p:nvPr/>
          </p:nvSpPr>
          <p:spPr>
            <a:xfrm>
              <a:off x="316109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4"/>
            <p:cNvSpPr/>
            <p:nvPr/>
          </p:nvSpPr>
          <p:spPr>
            <a:xfrm>
              <a:off x="3121807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5"/>
            <p:cNvSpPr/>
            <p:nvPr/>
          </p:nvSpPr>
          <p:spPr>
            <a:xfrm>
              <a:off x="3161092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6"/>
            <p:cNvSpPr/>
            <p:nvPr/>
          </p:nvSpPr>
          <p:spPr>
            <a:xfrm>
              <a:off x="3121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7"/>
            <p:cNvSpPr/>
            <p:nvPr/>
          </p:nvSpPr>
          <p:spPr>
            <a:xfrm>
              <a:off x="3180735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8"/>
            <p:cNvSpPr/>
            <p:nvPr/>
          </p:nvSpPr>
          <p:spPr>
            <a:xfrm>
              <a:off x="3062879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89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0"/>
            <p:cNvSpPr/>
            <p:nvPr/>
          </p:nvSpPr>
          <p:spPr>
            <a:xfrm>
              <a:off x="3141449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1"/>
            <p:cNvSpPr/>
            <p:nvPr/>
          </p:nvSpPr>
          <p:spPr>
            <a:xfrm>
              <a:off x="3062879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2"/>
            <p:cNvSpPr/>
            <p:nvPr/>
          </p:nvSpPr>
          <p:spPr>
            <a:xfrm>
              <a:off x="316109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3"/>
            <p:cNvSpPr/>
            <p:nvPr/>
          </p:nvSpPr>
          <p:spPr>
            <a:xfrm>
              <a:off x="3062879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4"/>
            <p:cNvSpPr/>
            <p:nvPr/>
          </p:nvSpPr>
          <p:spPr>
            <a:xfrm>
              <a:off x="3141449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5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6"/>
            <p:cNvSpPr/>
            <p:nvPr/>
          </p:nvSpPr>
          <p:spPr>
            <a:xfrm>
              <a:off x="3141449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7"/>
            <p:cNvSpPr/>
            <p:nvPr/>
          </p:nvSpPr>
          <p:spPr>
            <a:xfrm>
              <a:off x="316109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8"/>
            <p:cNvSpPr/>
            <p:nvPr/>
          </p:nvSpPr>
          <p:spPr>
            <a:xfrm>
              <a:off x="3062879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099"/>
            <p:cNvSpPr/>
            <p:nvPr/>
          </p:nvSpPr>
          <p:spPr>
            <a:xfrm>
              <a:off x="3161092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0"/>
            <p:cNvSpPr/>
            <p:nvPr/>
          </p:nvSpPr>
          <p:spPr>
            <a:xfrm>
              <a:off x="308252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1"/>
            <p:cNvSpPr/>
            <p:nvPr/>
          </p:nvSpPr>
          <p:spPr>
            <a:xfrm>
              <a:off x="3220020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2"/>
            <p:cNvSpPr/>
            <p:nvPr/>
          </p:nvSpPr>
          <p:spPr>
            <a:xfrm>
              <a:off x="3121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3"/>
            <p:cNvSpPr/>
            <p:nvPr/>
          </p:nvSpPr>
          <p:spPr>
            <a:xfrm>
              <a:off x="3161092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4"/>
            <p:cNvSpPr/>
            <p:nvPr/>
          </p:nvSpPr>
          <p:spPr>
            <a:xfrm>
              <a:off x="3102164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5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6"/>
            <p:cNvSpPr/>
            <p:nvPr/>
          </p:nvSpPr>
          <p:spPr>
            <a:xfrm>
              <a:off x="314144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7"/>
            <p:cNvSpPr/>
            <p:nvPr/>
          </p:nvSpPr>
          <p:spPr>
            <a:xfrm>
              <a:off x="3141449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8"/>
            <p:cNvSpPr/>
            <p:nvPr/>
          </p:nvSpPr>
          <p:spPr>
            <a:xfrm>
              <a:off x="320037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09"/>
            <p:cNvSpPr/>
            <p:nvPr/>
          </p:nvSpPr>
          <p:spPr>
            <a:xfrm>
              <a:off x="3161092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0"/>
            <p:cNvSpPr/>
            <p:nvPr/>
          </p:nvSpPr>
          <p:spPr>
            <a:xfrm>
              <a:off x="3062879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1"/>
            <p:cNvSpPr/>
            <p:nvPr/>
          </p:nvSpPr>
          <p:spPr>
            <a:xfrm>
              <a:off x="3082521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2"/>
            <p:cNvSpPr/>
            <p:nvPr/>
          </p:nvSpPr>
          <p:spPr>
            <a:xfrm>
              <a:off x="3062879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3"/>
            <p:cNvSpPr/>
            <p:nvPr/>
          </p:nvSpPr>
          <p:spPr>
            <a:xfrm>
              <a:off x="3102164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4"/>
            <p:cNvSpPr/>
            <p:nvPr/>
          </p:nvSpPr>
          <p:spPr>
            <a:xfrm>
              <a:off x="318073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5"/>
            <p:cNvSpPr/>
            <p:nvPr/>
          </p:nvSpPr>
          <p:spPr>
            <a:xfrm>
              <a:off x="316109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6"/>
            <p:cNvSpPr/>
            <p:nvPr/>
          </p:nvSpPr>
          <p:spPr>
            <a:xfrm>
              <a:off x="318073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7"/>
            <p:cNvSpPr/>
            <p:nvPr/>
          </p:nvSpPr>
          <p:spPr>
            <a:xfrm>
              <a:off x="316109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8"/>
            <p:cNvSpPr/>
            <p:nvPr/>
          </p:nvSpPr>
          <p:spPr>
            <a:xfrm>
              <a:off x="3121807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19"/>
            <p:cNvSpPr/>
            <p:nvPr/>
          </p:nvSpPr>
          <p:spPr>
            <a:xfrm>
              <a:off x="312180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0"/>
            <p:cNvSpPr/>
            <p:nvPr/>
          </p:nvSpPr>
          <p:spPr>
            <a:xfrm>
              <a:off x="3121807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1"/>
            <p:cNvSpPr/>
            <p:nvPr/>
          </p:nvSpPr>
          <p:spPr>
            <a:xfrm>
              <a:off x="3102164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2"/>
            <p:cNvSpPr/>
            <p:nvPr/>
          </p:nvSpPr>
          <p:spPr>
            <a:xfrm>
              <a:off x="314144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3"/>
            <p:cNvSpPr/>
            <p:nvPr/>
          </p:nvSpPr>
          <p:spPr>
            <a:xfrm>
              <a:off x="3102164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4"/>
            <p:cNvSpPr/>
            <p:nvPr/>
          </p:nvSpPr>
          <p:spPr>
            <a:xfrm>
              <a:off x="3062879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5"/>
            <p:cNvSpPr/>
            <p:nvPr/>
          </p:nvSpPr>
          <p:spPr>
            <a:xfrm>
              <a:off x="3121807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6"/>
            <p:cNvSpPr/>
            <p:nvPr/>
          </p:nvSpPr>
          <p:spPr>
            <a:xfrm>
              <a:off x="310216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7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8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29"/>
            <p:cNvSpPr/>
            <p:nvPr/>
          </p:nvSpPr>
          <p:spPr>
            <a:xfrm>
              <a:off x="308252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0"/>
            <p:cNvSpPr/>
            <p:nvPr/>
          </p:nvSpPr>
          <p:spPr>
            <a:xfrm>
              <a:off x="3121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1"/>
            <p:cNvSpPr/>
            <p:nvPr/>
          </p:nvSpPr>
          <p:spPr>
            <a:xfrm>
              <a:off x="3357519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2"/>
            <p:cNvSpPr/>
            <p:nvPr/>
          </p:nvSpPr>
          <p:spPr>
            <a:xfrm>
              <a:off x="323966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3"/>
            <p:cNvSpPr/>
            <p:nvPr/>
          </p:nvSpPr>
          <p:spPr>
            <a:xfrm>
              <a:off x="327894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4"/>
            <p:cNvSpPr/>
            <p:nvPr/>
          </p:nvSpPr>
          <p:spPr>
            <a:xfrm>
              <a:off x="3220020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5"/>
            <p:cNvSpPr/>
            <p:nvPr/>
          </p:nvSpPr>
          <p:spPr>
            <a:xfrm>
              <a:off x="329859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6"/>
            <p:cNvSpPr/>
            <p:nvPr/>
          </p:nvSpPr>
          <p:spPr>
            <a:xfrm>
              <a:off x="327894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7"/>
            <p:cNvSpPr/>
            <p:nvPr/>
          </p:nvSpPr>
          <p:spPr>
            <a:xfrm>
              <a:off x="3200377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8"/>
            <p:cNvSpPr/>
            <p:nvPr/>
          </p:nvSpPr>
          <p:spPr>
            <a:xfrm>
              <a:off x="3220020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39"/>
            <p:cNvSpPr/>
            <p:nvPr/>
          </p:nvSpPr>
          <p:spPr>
            <a:xfrm>
              <a:off x="322002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0"/>
            <p:cNvSpPr/>
            <p:nvPr/>
          </p:nvSpPr>
          <p:spPr>
            <a:xfrm>
              <a:off x="3357519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1"/>
            <p:cNvSpPr/>
            <p:nvPr/>
          </p:nvSpPr>
          <p:spPr>
            <a:xfrm>
              <a:off x="3259305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2"/>
            <p:cNvSpPr/>
            <p:nvPr/>
          </p:nvSpPr>
          <p:spPr>
            <a:xfrm>
              <a:off x="323966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3"/>
            <p:cNvSpPr/>
            <p:nvPr/>
          </p:nvSpPr>
          <p:spPr>
            <a:xfrm>
              <a:off x="327894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4"/>
            <p:cNvSpPr/>
            <p:nvPr/>
          </p:nvSpPr>
          <p:spPr>
            <a:xfrm>
              <a:off x="3259305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5"/>
            <p:cNvSpPr/>
            <p:nvPr/>
          </p:nvSpPr>
          <p:spPr>
            <a:xfrm>
              <a:off x="333787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6"/>
            <p:cNvSpPr/>
            <p:nvPr/>
          </p:nvSpPr>
          <p:spPr>
            <a:xfrm>
              <a:off x="3318233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7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8"/>
            <p:cNvSpPr/>
            <p:nvPr/>
          </p:nvSpPr>
          <p:spPr>
            <a:xfrm>
              <a:off x="3298591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49"/>
            <p:cNvSpPr/>
            <p:nvPr/>
          </p:nvSpPr>
          <p:spPr>
            <a:xfrm>
              <a:off x="3318233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0"/>
            <p:cNvSpPr/>
            <p:nvPr/>
          </p:nvSpPr>
          <p:spPr>
            <a:xfrm>
              <a:off x="3161092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1"/>
            <p:cNvSpPr/>
            <p:nvPr/>
          </p:nvSpPr>
          <p:spPr>
            <a:xfrm>
              <a:off x="3318233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2"/>
            <p:cNvSpPr/>
            <p:nvPr/>
          </p:nvSpPr>
          <p:spPr>
            <a:xfrm>
              <a:off x="32593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3"/>
            <p:cNvSpPr/>
            <p:nvPr/>
          </p:nvSpPr>
          <p:spPr>
            <a:xfrm>
              <a:off x="32593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4"/>
            <p:cNvSpPr/>
            <p:nvPr/>
          </p:nvSpPr>
          <p:spPr>
            <a:xfrm>
              <a:off x="3220020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5"/>
            <p:cNvSpPr/>
            <p:nvPr/>
          </p:nvSpPr>
          <p:spPr>
            <a:xfrm>
              <a:off x="327894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6"/>
            <p:cNvSpPr/>
            <p:nvPr/>
          </p:nvSpPr>
          <p:spPr>
            <a:xfrm>
              <a:off x="3220020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7"/>
            <p:cNvSpPr/>
            <p:nvPr/>
          </p:nvSpPr>
          <p:spPr>
            <a:xfrm>
              <a:off x="322002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8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59"/>
            <p:cNvSpPr/>
            <p:nvPr/>
          </p:nvSpPr>
          <p:spPr>
            <a:xfrm>
              <a:off x="327894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0"/>
            <p:cNvSpPr/>
            <p:nvPr/>
          </p:nvSpPr>
          <p:spPr>
            <a:xfrm>
              <a:off x="318073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1"/>
            <p:cNvSpPr/>
            <p:nvPr/>
          </p:nvSpPr>
          <p:spPr>
            <a:xfrm>
              <a:off x="3239663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2"/>
            <p:cNvSpPr/>
            <p:nvPr/>
          </p:nvSpPr>
          <p:spPr>
            <a:xfrm>
              <a:off x="3259305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3"/>
            <p:cNvSpPr/>
            <p:nvPr/>
          </p:nvSpPr>
          <p:spPr>
            <a:xfrm>
              <a:off x="329859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4"/>
            <p:cNvSpPr/>
            <p:nvPr/>
          </p:nvSpPr>
          <p:spPr>
            <a:xfrm>
              <a:off x="3161092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5"/>
            <p:cNvSpPr/>
            <p:nvPr/>
          </p:nvSpPr>
          <p:spPr>
            <a:xfrm>
              <a:off x="3141449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6"/>
            <p:cNvSpPr/>
            <p:nvPr/>
          </p:nvSpPr>
          <p:spPr>
            <a:xfrm>
              <a:off x="3318233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7"/>
            <p:cNvSpPr/>
            <p:nvPr/>
          </p:nvSpPr>
          <p:spPr>
            <a:xfrm>
              <a:off x="333787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8"/>
            <p:cNvSpPr/>
            <p:nvPr/>
          </p:nvSpPr>
          <p:spPr>
            <a:xfrm>
              <a:off x="3220020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69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0"/>
            <p:cNvSpPr/>
            <p:nvPr/>
          </p:nvSpPr>
          <p:spPr>
            <a:xfrm>
              <a:off x="327894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1"/>
            <p:cNvSpPr/>
            <p:nvPr/>
          </p:nvSpPr>
          <p:spPr>
            <a:xfrm>
              <a:off x="333787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2"/>
            <p:cNvSpPr/>
            <p:nvPr/>
          </p:nvSpPr>
          <p:spPr>
            <a:xfrm>
              <a:off x="3318233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3"/>
            <p:cNvSpPr/>
            <p:nvPr/>
          </p:nvSpPr>
          <p:spPr>
            <a:xfrm>
              <a:off x="323966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4"/>
            <p:cNvSpPr/>
            <p:nvPr/>
          </p:nvSpPr>
          <p:spPr>
            <a:xfrm>
              <a:off x="3318233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5"/>
            <p:cNvSpPr/>
            <p:nvPr/>
          </p:nvSpPr>
          <p:spPr>
            <a:xfrm>
              <a:off x="3357519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6"/>
            <p:cNvSpPr/>
            <p:nvPr/>
          </p:nvSpPr>
          <p:spPr>
            <a:xfrm>
              <a:off x="3318233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7"/>
            <p:cNvSpPr/>
            <p:nvPr/>
          </p:nvSpPr>
          <p:spPr>
            <a:xfrm>
              <a:off x="3239663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8"/>
            <p:cNvSpPr/>
            <p:nvPr/>
          </p:nvSpPr>
          <p:spPr>
            <a:xfrm>
              <a:off x="325930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79"/>
            <p:cNvSpPr/>
            <p:nvPr/>
          </p:nvSpPr>
          <p:spPr>
            <a:xfrm>
              <a:off x="3318233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0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g2181"/>
            <p:cNvSpPr/>
            <p:nvPr/>
          </p:nvSpPr>
          <p:spPr>
            <a:xfrm>
              <a:off x="2889869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2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t2183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4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5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6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t2187"/>
            <p:cNvSpPr/>
            <p:nvPr/>
          </p:nvSpPr>
          <p:spPr>
            <a:xfrm>
              <a:off x="2945023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8"/>
            <p:cNvSpPr/>
            <p:nvPr/>
          </p:nvSpPr>
          <p:spPr>
            <a:xfrm>
              <a:off x="292538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89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0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1"/>
            <p:cNvSpPr/>
            <p:nvPr/>
          </p:nvSpPr>
          <p:spPr>
            <a:xfrm>
              <a:off x="288609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2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3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4"/>
            <p:cNvSpPr/>
            <p:nvPr/>
          </p:nvSpPr>
          <p:spPr>
            <a:xfrm>
              <a:off x="288609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5"/>
            <p:cNvSpPr/>
            <p:nvPr/>
          </p:nvSpPr>
          <p:spPr>
            <a:xfrm>
              <a:off x="2886095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6"/>
            <p:cNvSpPr/>
            <p:nvPr/>
          </p:nvSpPr>
          <p:spPr>
            <a:xfrm>
              <a:off x="2905737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7"/>
            <p:cNvSpPr/>
            <p:nvPr/>
          </p:nvSpPr>
          <p:spPr>
            <a:xfrm>
              <a:off x="294502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8"/>
            <p:cNvSpPr/>
            <p:nvPr/>
          </p:nvSpPr>
          <p:spPr>
            <a:xfrm>
              <a:off x="2945023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199"/>
            <p:cNvSpPr/>
            <p:nvPr/>
          </p:nvSpPr>
          <p:spPr>
            <a:xfrm>
              <a:off x="292538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0"/>
            <p:cNvSpPr/>
            <p:nvPr/>
          </p:nvSpPr>
          <p:spPr>
            <a:xfrm>
              <a:off x="2925380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1"/>
            <p:cNvSpPr/>
            <p:nvPr/>
          </p:nvSpPr>
          <p:spPr>
            <a:xfrm>
              <a:off x="292538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2"/>
            <p:cNvSpPr/>
            <p:nvPr/>
          </p:nvSpPr>
          <p:spPr>
            <a:xfrm>
              <a:off x="2905737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3"/>
            <p:cNvSpPr/>
            <p:nvPr/>
          </p:nvSpPr>
          <p:spPr>
            <a:xfrm>
              <a:off x="294502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4"/>
            <p:cNvSpPr/>
            <p:nvPr/>
          </p:nvSpPr>
          <p:spPr>
            <a:xfrm>
              <a:off x="2905737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5"/>
            <p:cNvSpPr/>
            <p:nvPr/>
          </p:nvSpPr>
          <p:spPr>
            <a:xfrm>
              <a:off x="296466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6"/>
            <p:cNvSpPr/>
            <p:nvPr/>
          </p:nvSpPr>
          <p:spPr>
            <a:xfrm>
              <a:off x="2905737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7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8"/>
            <p:cNvSpPr/>
            <p:nvPr/>
          </p:nvSpPr>
          <p:spPr>
            <a:xfrm>
              <a:off x="2945023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09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0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1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2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3"/>
            <p:cNvSpPr/>
            <p:nvPr/>
          </p:nvSpPr>
          <p:spPr>
            <a:xfrm>
              <a:off x="294502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4"/>
            <p:cNvSpPr/>
            <p:nvPr/>
          </p:nvSpPr>
          <p:spPr>
            <a:xfrm>
              <a:off x="288609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5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6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7"/>
            <p:cNvSpPr/>
            <p:nvPr/>
          </p:nvSpPr>
          <p:spPr>
            <a:xfrm>
              <a:off x="2905737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8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19"/>
            <p:cNvSpPr/>
            <p:nvPr/>
          </p:nvSpPr>
          <p:spPr>
            <a:xfrm>
              <a:off x="288609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0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1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2"/>
            <p:cNvSpPr/>
            <p:nvPr/>
          </p:nvSpPr>
          <p:spPr>
            <a:xfrm>
              <a:off x="2925380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3"/>
            <p:cNvSpPr/>
            <p:nvPr/>
          </p:nvSpPr>
          <p:spPr>
            <a:xfrm>
              <a:off x="2925380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4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5"/>
            <p:cNvSpPr/>
            <p:nvPr/>
          </p:nvSpPr>
          <p:spPr>
            <a:xfrm>
              <a:off x="2984308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6"/>
            <p:cNvSpPr/>
            <p:nvPr/>
          </p:nvSpPr>
          <p:spPr>
            <a:xfrm>
              <a:off x="2945023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7"/>
            <p:cNvSpPr/>
            <p:nvPr/>
          </p:nvSpPr>
          <p:spPr>
            <a:xfrm>
              <a:off x="292538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8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29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0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1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2"/>
            <p:cNvSpPr/>
            <p:nvPr/>
          </p:nvSpPr>
          <p:spPr>
            <a:xfrm>
              <a:off x="314144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3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4"/>
            <p:cNvSpPr/>
            <p:nvPr/>
          </p:nvSpPr>
          <p:spPr>
            <a:xfrm>
              <a:off x="3161092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5"/>
            <p:cNvSpPr/>
            <p:nvPr/>
          </p:nvSpPr>
          <p:spPr>
            <a:xfrm>
              <a:off x="3121807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6"/>
            <p:cNvSpPr/>
            <p:nvPr/>
          </p:nvSpPr>
          <p:spPr>
            <a:xfrm>
              <a:off x="3161092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7"/>
            <p:cNvSpPr/>
            <p:nvPr/>
          </p:nvSpPr>
          <p:spPr>
            <a:xfrm>
              <a:off x="3121807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8"/>
            <p:cNvSpPr/>
            <p:nvPr/>
          </p:nvSpPr>
          <p:spPr>
            <a:xfrm>
              <a:off x="3180735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39"/>
            <p:cNvSpPr/>
            <p:nvPr/>
          </p:nvSpPr>
          <p:spPr>
            <a:xfrm>
              <a:off x="3062879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0"/>
            <p:cNvSpPr/>
            <p:nvPr/>
          </p:nvSpPr>
          <p:spPr>
            <a:xfrm>
              <a:off x="3121807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1"/>
            <p:cNvSpPr/>
            <p:nvPr/>
          </p:nvSpPr>
          <p:spPr>
            <a:xfrm>
              <a:off x="3141449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2"/>
            <p:cNvSpPr/>
            <p:nvPr/>
          </p:nvSpPr>
          <p:spPr>
            <a:xfrm>
              <a:off x="3062879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3"/>
            <p:cNvSpPr/>
            <p:nvPr/>
          </p:nvSpPr>
          <p:spPr>
            <a:xfrm>
              <a:off x="3161092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4"/>
            <p:cNvSpPr/>
            <p:nvPr/>
          </p:nvSpPr>
          <p:spPr>
            <a:xfrm>
              <a:off x="3062879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5"/>
            <p:cNvSpPr/>
            <p:nvPr/>
          </p:nvSpPr>
          <p:spPr>
            <a:xfrm>
              <a:off x="314144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6"/>
            <p:cNvSpPr/>
            <p:nvPr/>
          </p:nvSpPr>
          <p:spPr>
            <a:xfrm>
              <a:off x="3121807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7"/>
            <p:cNvSpPr/>
            <p:nvPr/>
          </p:nvSpPr>
          <p:spPr>
            <a:xfrm>
              <a:off x="3141449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8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49"/>
            <p:cNvSpPr/>
            <p:nvPr/>
          </p:nvSpPr>
          <p:spPr>
            <a:xfrm>
              <a:off x="3062879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0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1"/>
            <p:cNvSpPr/>
            <p:nvPr/>
          </p:nvSpPr>
          <p:spPr>
            <a:xfrm>
              <a:off x="3082521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2"/>
            <p:cNvSpPr/>
            <p:nvPr/>
          </p:nvSpPr>
          <p:spPr>
            <a:xfrm>
              <a:off x="322002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3"/>
            <p:cNvSpPr/>
            <p:nvPr/>
          </p:nvSpPr>
          <p:spPr>
            <a:xfrm>
              <a:off x="3121807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4"/>
            <p:cNvSpPr/>
            <p:nvPr/>
          </p:nvSpPr>
          <p:spPr>
            <a:xfrm>
              <a:off x="3161092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5"/>
            <p:cNvSpPr/>
            <p:nvPr/>
          </p:nvSpPr>
          <p:spPr>
            <a:xfrm>
              <a:off x="3102164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6"/>
            <p:cNvSpPr/>
            <p:nvPr/>
          </p:nvSpPr>
          <p:spPr>
            <a:xfrm>
              <a:off x="3121807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7"/>
            <p:cNvSpPr/>
            <p:nvPr/>
          </p:nvSpPr>
          <p:spPr>
            <a:xfrm>
              <a:off x="3141449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8"/>
            <p:cNvSpPr/>
            <p:nvPr/>
          </p:nvSpPr>
          <p:spPr>
            <a:xfrm>
              <a:off x="314144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59"/>
            <p:cNvSpPr/>
            <p:nvPr/>
          </p:nvSpPr>
          <p:spPr>
            <a:xfrm>
              <a:off x="3200377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0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1"/>
            <p:cNvSpPr/>
            <p:nvPr/>
          </p:nvSpPr>
          <p:spPr>
            <a:xfrm>
              <a:off x="3062879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2"/>
            <p:cNvSpPr/>
            <p:nvPr/>
          </p:nvSpPr>
          <p:spPr>
            <a:xfrm>
              <a:off x="3082521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3"/>
            <p:cNvSpPr/>
            <p:nvPr/>
          </p:nvSpPr>
          <p:spPr>
            <a:xfrm>
              <a:off x="3062879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4"/>
            <p:cNvSpPr/>
            <p:nvPr/>
          </p:nvSpPr>
          <p:spPr>
            <a:xfrm>
              <a:off x="3102164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5"/>
            <p:cNvSpPr/>
            <p:nvPr/>
          </p:nvSpPr>
          <p:spPr>
            <a:xfrm>
              <a:off x="318073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6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7"/>
            <p:cNvSpPr/>
            <p:nvPr/>
          </p:nvSpPr>
          <p:spPr>
            <a:xfrm>
              <a:off x="318073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8"/>
            <p:cNvSpPr/>
            <p:nvPr/>
          </p:nvSpPr>
          <p:spPr>
            <a:xfrm>
              <a:off x="3161092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69"/>
            <p:cNvSpPr/>
            <p:nvPr/>
          </p:nvSpPr>
          <p:spPr>
            <a:xfrm>
              <a:off x="3121807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0"/>
            <p:cNvSpPr/>
            <p:nvPr/>
          </p:nvSpPr>
          <p:spPr>
            <a:xfrm>
              <a:off x="3121807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1"/>
            <p:cNvSpPr/>
            <p:nvPr/>
          </p:nvSpPr>
          <p:spPr>
            <a:xfrm>
              <a:off x="3121807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2"/>
            <p:cNvSpPr/>
            <p:nvPr/>
          </p:nvSpPr>
          <p:spPr>
            <a:xfrm>
              <a:off x="3102164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3"/>
            <p:cNvSpPr/>
            <p:nvPr/>
          </p:nvSpPr>
          <p:spPr>
            <a:xfrm>
              <a:off x="3141449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4"/>
            <p:cNvSpPr/>
            <p:nvPr/>
          </p:nvSpPr>
          <p:spPr>
            <a:xfrm>
              <a:off x="3102164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5"/>
            <p:cNvSpPr/>
            <p:nvPr/>
          </p:nvSpPr>
          <p:spPr>
            <a:xfrm>
              <a:off x="3062879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6"/>
            <p:cNvSpPr/>
            <p:nvPr/>
          </p:nvSpPr>
          <p:spPr>
            <a:xfrm>
              <a:off x="3121807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7"/>
            <p:cNvSpPr/>
            <p:nvPr/>
          </p:nvSpPr>
          <p:spPr>
            <a:xfrm>
              <a:off x="3102164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8"/>
            <p:cNvSpPr/>
            <p:nvPr/>
          </p:nvSpPr>
          <p:spPr>
            <a:xfrm>
              <a:off x="3121807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79"/>
            <p:cNvSpPr/>
            <p:nvPr/>
          </p:nvSpPr>
          <p:spPr>
            <a:xfrm>
              <a:off x="3121807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0"/>
            <p:cNvSpPr/>
            <p:nvPr/>
          </p:nvSpPr>
          <p:spPr>
            <a:xfrm>
              <a:off x="3082521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1"/>
            <p:cNvSpPr/>
            <p:nvPr/>
          </p:nvSpPr>
          <p:spPr>
            <a:xfrm>
              <a:off x="3121807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2"/>
            <p:cNvSpPr/>
            <p:nvPr/>
          </p:nvSpPr>
          <p:spPr>
            <a:xfrm>
              <a:off x="3357519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3"/>
            <p:cNvSpPr/>
            <p:nvPr/>
          </p:nvSpPr>
          <p:spPr>
            <a:xfrm>
              <a:off x="3239663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4"/>
            <p:cNvSpPr/>
            <p:nvPr/>
          </p:nvSpPr>
          <p:spPr>
            <a:xfrm>
              <a:off x="3278948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5"/>
            <p:cNvSpPr/>
            <p:nvPr/>
          </p:nvSpPr>
          <p:spPr>
            <a:xfrm>
              <a:off x="3220020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6"/>
            <p:cNvSpPr/>
            <p:nvPr/>
          </p:nvSpPr>
          <p:spPr>
            <a:xfrm>
              <a:off x="329859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7"/>
            <p:cNvSpPr/>
            <p:nvPr/>
          </p:nvSpPr>
          <p:spPr>
            <a:xfrm>
              <a:off x="3278948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8"/>
            <p:cNvSpPr/>
            <p:nvPr/>
          </p:nvSpPr>
          <p:spPr>
            <a:xfrm>
              <a:off x="3200377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89"/>
            <p:cNvSpPr/>
            <p:nvPr/>
          </p:nvSpPr>
          <p:spPr>
            <a:xfrm>
              <a:off x="3220020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0"/>
            <p:cNvSpPr/>
            <p:nvPr/>
          </p:nvSpPr>
          <p:spPr>
            <a:xfrm>
              <a:off x="3220020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1"/>
            <p:cNvSpPr/>
            <p:nvPr/>
          </p:nvSpPr>
          <p:spPr>
            <a:xfrm>
              <a:off x="3357519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2"/>
            <p:cNvSpPr/>
            <p:nvPr/>
          </p:nvSpPr>
          <p:spPr>
            <a:xfrm>
              <a:off x="32593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3"/>
            <p:cNvSpPr/>
            <p:nvPr/>
          </p:nvSpPr>
          <p:spPr>
            <a:xfrm>
              <a:off x="3239663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4"/>
            <p:cNvSpPr/>
            <p:nvPr/>
          </p:nvSpPr>
          <p:spPr>
            <a:xfrm>
              <a:off x="327894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5"/>
            <p:cNvSpPr/>
            <p:nvPr/>
          </p:nvSpPr>
          <p:spPr>
            <a:xfrm>
              <a:off x="3259305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6"/>
            <p:cNvSpPr/>
            <p:nvPr/>
          </p:nvSpPr>
          <p:spPr>
            <a:xfrm>
              <a:off x="333787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7"/>
            <p:cNvSpPr/>
            <p:nvPr/>
          </p:nvSpPr>
          <p:spPr>
            <a:xfrm>
              <a:off x="3318233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8"/>
            <p:cNvSpPr/>
            <p:nvPr/>
          </p:nvSpPr>
          <p:spPr>
            <a:xfrm>
              <a:off x="3220020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299"/>
            <p:cNvSpPr/>
            <p:nvPr/>
          </p:nvSpPr>
          <p:spPr>
            <a:xfrm>
              <a:off x="3298591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0"/>
            <p:cNvSpPr/>
            <p:nvPr/>
          </p:nvSpPr>
          <p:spPr>
            <a:xfrm>
              <a:off x="3318233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1"/>
            <p:cNvSpPr/>
            <p:nvPr/>
          </p:nvSpPr>
          <p:spPr>
            <a:xfrm>
              <a:off x="3161092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2"/>
            <p:cNvSpPr/>
            <p:nvPr/>
          </p:nvSpPr>
          <p:spPr>
            <a:xfrm>
              <a:off x="3318233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3"/>
            <p:cNvSpPr/>
            <p:nvPr/>
          </p:nvSpPr>
          <p:spPr>
            <a:xfrm>
              <a:off x="3259305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4"/>
            <p:cNvSpPr/>
            <p:nvPr/>
          </p:nvSpPr>
          <p:spPr>
            <a:xfrm>
              <a:off x="3259305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5"/>
            <p:cNvSpPr/>
            <p:nvPr/>
          </p:nvSpPr>
          <p:spPr>
            <a:xfrm>
              <a:off x="3220020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6"/>
            <p:cNvSpPr/>
            <p:nvPr/>
          </p:nvSpPr>
          <p:spPr>
            <a:xfrm>
              <a:off x="327894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7"/>
            <p:cNvSpPr/>
            <p:nvPr/>
          </p:nvSpPr>
          <p:spPr>
            <a:xfrm>
              <a:off x="3220020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8"/>
            <p:cNvSpPr/>
            <p:nvPr/>
          </p:nvSpPr>
          <p:spPr>
            <a:xfrm>
              <a:off x="322002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09"/>
            <p:cNvSpPr/>
            <p:nvPr/>
          </p:nvSpPr>
          <p:spPr>
            <a:xfrm>
              <a:off x="3220020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0"/>
            <p:cNvSpPr/>
            <p:nvPr/>
          </p:nvSpPr>
          <p:spPr>
            <a:xfrm>
              <a:off x="327894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1"/>
            <p:cNvSpPr/>
            <p:nvPr/>
          </p:nvSpPr>
          <p:spPr>
            <a:xfrm>
              <a:off x="3180735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2"/>
            <p:cNvSpPr/>
            <p:nvPr/>
          </p:nvSpPr>
          <p:spPr>
            <a:xfrm>
              <a:off x="3239663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3"/>
            <p:cNvSpPr/>
            <p:nvPr/>
          </p:nvSpPr>
          <p:spPr>
            <a:xfrm>
              <a:off x="3259305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4"/>
            <p:cNvSpPr/>
            <p:nvPr/>
          </p:nvSpPr>
          <p:spPr>
            <a:xfrm>
              <a:off x="329859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5"/>
            <p:cNvSpPr/>
            <p:nvPr/>
          </p:nvSpPr>
          <p:spPr>
            <a:xfrm>
              <a:off x="3161092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6"/>
            <p:cNvSpPr/>
            <p:nvPr/>
          </p:nvSpPr>
          <p:spPr>
            <a:xfrm>
              <a:off x="3141449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7"/>
            <p:cNvSpPr/>
            <p:nvPr/>
          </p:nvSpPr>
          <p:spPr>
            <a:xfrm>
              <a:off x="3318233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8"/>
            <p:cNvSpPr/>
            <p:nvPr/>
          </p:nvSpPr>
          <p:spPr>
            <a:xfrm>
              <a:off x="33378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19"/>
            <p:cNvSpPr/>
            <p:nvPr/>
          </p:nvSpPr>
          <p:spPr>
            <a:xfrm>
              <a:off x="3220020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0"/>
            <p:cNvSpPr/>
            <p:nvPr/>
          </p:nvSpPr>
          <p:spPr>
            <a:xfrm>
              <a:off x="322002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1"/>
            <p:cNvSpPr/>
            <p:nvPr/>
          </p:nvSpPr>
          <p:spPr>
            <a:xfrm>
              <a:off x="3278948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2"/>
            <p:cNvSpPr/>
            <p:nvPr/>
          </p:nvSpPr>
          <p:spPr>
            <a:xfrm>
              <a:off x="33378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3"/>
            <p:cNvSpPr/>
            <p:nvPr/>
          </p:nvSpPr>
          <p:spPr>
            <a:xfrm>
              <a:off x="3318233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4"/>
            <p:cNvSpPr/>
            <p:nvPr/>
          </p:nvSpPr>
          <p:spPr>
            <a:xfrm>
              <a:off x="3239663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5"/>
            <p:cNvSpPr/>
            <p:nvPr/>
          </p:nvSpPr>
          <p:spPr>
            <a:xfrm>
              <a:off x="3318233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6"/>
            <p:cNvSpPr/>
            <p:nvPr/>
          </p:nvSpPr>
          <p:spPr>
            <a:xfrm>
              <a:off x="3357519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7"/>
            <p:cNvSpPr/>
            <p:nvPr/>
          </p:nvSpPr>
          <p:spPr>
            <a:xfrm>
              <a:off x="3318233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8"/>
            <p:cNvSpPr/>
            <p:nvPr/>
          </p:nvSpPr>
          <p:spPr>
            <a:xfrm>
              <a:off x="3239663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29"/>
            <p:cNvSpPr/>
            <p:nvPr/>
          </p:nvSpPr>
          <p:spPr>
            <a:xfrm>
              <a:off x="3259305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0"/>
            <p:cNvSpPr/>
            <p:nvPr/>
          </p:nvSpPr>
          <p:spPr>
            <a:xfrm>
              <a:off x="3318233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1"/>
            <p:cNvSpPr/>
            <p:nvPr/>
          </p:nvSpPr>
          <p:spPr>
            <a:xfrm>
              <a:off x="3220020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g2332"/>
            <p:cNvSpPr/>
            <p:nvPr/>
          </p:nvSpPr>
          <p:spPr>
            <a:xfrm>
              <a:off x="2889869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tx2333"/>
            <p:cNvSpPr/>
            <p:nvPr/>
          </p:nvSpPr>
          <p:spPr>
            <a:xfrm>
              <a:off x="2938713" y="5079201"/>
              <a:ext cx="411451" cy="5940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Petal.Width</a:t>
              </a:r>
            </a:p>
          </p:txBody>
        </p:sp>
        <p:sp>
          <p:nvSpPr>
            <p:cNvPr id="2336" name="pg2334"/>
            <p:cNvSpPr/>
            <p:nvPr/>
          </p:nvSpPr>
          <p:spPr>
            <a:xfrm>
              <a:off x="2889869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pt233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8" name="pt2336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7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t2338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pt233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2" name="pt2340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1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2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4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6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7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8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4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0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1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2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3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4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6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7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8"/>
            <p:cNvSpPr/>
            <p:nvPr/>
          </p:nvSpPr>
          <p:spPr>
            <a:xfrm>
              <a:off x="296466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5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0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1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2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4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6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7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8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6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0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1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2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4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5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6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7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8"/>
            <p:cNvSpPr/>
            <p:nvPr/>
          </p:nvSpPr>
          <p:spPr>
            <a:xfrm>
              <a:off x="298430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79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0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1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2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4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5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6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7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8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89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0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1"/>
            <p:cNvSpPr/>
            <p:nvPr/>
          </p:nvSpPr>
          <p:spPr>
            <a:xfrm>
              <a:off x="31807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2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3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4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5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6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7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8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399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0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1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2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3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4"/>
            <p:cNvSpPr/>
            <p:nvPr/>
          </p:nvSpPr>
          <p:spPr>
            <a:xfrm>
              <a:off x="308252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5"/>
            <p:cNvSpPr/>
            <p:nvPr/>
          </p:nvSpPr>
          <p:spPr>
            <a:xfrm>
              <a:off x="32200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6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7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8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09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0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1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2"/>
            <p:cNvSpPr/>
            <p:nvPr/>
          </p:nvSpPr>
          <p:spPr>
            <a:xfrm>
              <a:off x="320037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3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4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5"/>
            <p:cNvSpPr/>
            <p:nvPr/>
          </p:nvSpPr>
          <p:spPr>
            <a:xfrm>
              <a:off x="308252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6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7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8"/>
            <p:cNvSpPr/>
            <p:nvPr/>
          </p:nvSpPr>
          <p:spPr>
            <a:xfrm>
              <a:off x="31807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19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0"/>
            <p:cNvSpPr/>
            <p:nvPr/>
          </p:nvSpPr>
          <p:spPr>
            <a:xfrm>
              <a:off x="31807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1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2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3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4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5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6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7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8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29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0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1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2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3"/>
            <p:cNvSpPr/>
            <p:nvPr/>
          </p:nvSpPr>
          <p:spPr>
            <a:xfrm>
              <a:off x="308252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4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5"/>
            <p:cNvSpPr/>
            <p:nvPr/>
          </p:nvSpPr>
          <p:spPr>
            <a:xfrm>
              <a:off x="335751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6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7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8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39"/>
            <p:cNvSpPr/>
            <p:nvPr/>
          </p:nvSpPr>
          <p:spPr>
            <a:xfrm>
              <a:off x="32985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0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1"/>
            <p:cNvSpPr/>
            <p:nvPr/>
          </p:nvSpPr>
          <p:spPr>
            <a:xfrm>
              <a:off x="320037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2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3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4"/>
            <p:cNvSpPr/>
            <p:nvPr/>
          </p:nvSpPr>
          <p:spPr>
            <a:xfrm>
              <a:off x="335751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5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6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7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8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49"/>
            <p:cNvSpPr/>
            <p:nvPr/>
          </p:nvSpPr>
          <p:spPr>
            <a:xfrm>
              <a:off x="33378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0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1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2"/>
            <p:cNvSpPr/>
            <p:nvPr/>
          </p:nvSpPr>
          <p:spPr>
            <a:xfrm>
              <a:off x="32985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3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4"/>
            <p:cNvSpPr/>
            <p:nvPr/>
          </p:nvSpPr>
          <p:spPr>
            <a:xfrm>
              <a:off x="316109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5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6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7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8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59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0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1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2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3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4"/>
            <p:cNvSpPr/>
            <p:nvPr/>
          </p:nvSpPr>
          <p:spPr>
            <a:xfrm>
              <a:off x="318073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5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6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7"/>
            <p:cNvSpPr/>
            <p:nvPr/>
          </p:nvSpPr>
          <p:spPr>
            <a:xfrm>
              <a:off x="32985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8"/>
            <p:cNvSpPr/>
            <p:nvPr/>
          </p:nvSpPr>
          <p:spPr>
            <a:xfrm>
              <a:off x="316109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69"/>
            <p:cNvSpPr/>
            <p:nvPr/>
          </p:nvSpPr>
          <p:spPr>
            <a:xfrm>
              <a:off x="314144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0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1"/>
            <p:cNvSpPr/>
            <p:nvPr/>
          </p:nvSpPr>
          <p:spPr>
            <a:xfrm>
              <a:off x="33378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2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3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4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5"/>
            <p:cNvSpPr/>
            <p:nvPr/>
          </p:nvSpPr>
          <p:spPr>
            <a:xfrm>
              <a:off x="33378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6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7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8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79"/>
            <p:cNvSpPr/>
            <p:nvPr/>
          </p:nvSpPr>
          <p:spPr>
            <a:xfrm>
              <a:off x="335751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0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1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2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3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4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g2485"/>
            <p:cNvSpPr/>
            <p:nvPr/>
          </p:nvSpPr>
          <p:spPr>
            <a:xfrm>
              <a:off x="3519708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l2486"/>
            <p:cNvSpPr/>
            <p:nvPr/>
          </p:nvSpPr>
          <p:spPr>
            <a:xfrm>
              <a:off x="4028846" y="2653070"/>
              <a:ext cx="0" cy="540643"/>
            </a:xfrm>
            <a:custGeom>
              <a:avLst/>
              <a:pathLst>
                <a:path w="0" h="540643">
                  <a:moveTo>
                    <a:pt x="0" y="540643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l2487"/>
            <p:cNvSpPr/>
            <p:nvPr/>
          </p:nvSpPr>
          <p:spPr>
            <a:xfrm>
              <a:off x="4028846" y="319371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l2488"/>
            <p:cNvSpPr/>
            <p:nvPr/>
          </p:nvSpPr>
          <p:spPr>
            <a:xfrm>
              <a:off x="4028846" y="311647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l2489"/>
            <p:cNvSpPr/>
            <p:nvPr/>
          </p:nvSpPr>
          <p:spPr>
            <a:xfrm>
              <a:off x="4028846" y="303924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l2490"/>
            <p:cNvSpPr/>
            <p:nvPr/>
          </p:nvSpPr>
          <p:spPr>
            <a:xfrm>
              <a:off x="4028846" y="296200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l2491"/>
            <p:cNvSpPr/>
            <p:nvPr/>
          </p:nvSpPr>
          <p:spPr>
            <a:xfrm>
              <a:off x="4028846" y="288477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2"/>
            <p:cNvSpPr/>
            <p:nvPr/>
          </p:nvSpPr>
          <p:spPr>
            <a:xfrm>
              <a:off x="4028846" y="280753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3"/>
            <p:cNvSpPr/>
            <p:nvPr/>
          </p:nvSpPr>
          <p:spPr>
            <a:xfrm>
              <a:off x="4028846" y="273030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4"/>
            <p:cNvSpPr/>
            <p:nvPr/>
          </p:nvSpPr>
          <p:spPr>
            <a:xfrm>
              <a:off x="4028846" y="265307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tx2495"/>
            <p:cNvSpPr/>
            <p:nvPr/>
          </p:nvSpPr>
          <p:spPr>
            <a:xfrm rot="-5400000">
              <a:off x="4140047" y="3157566"/>
              <a:ext cx="139825" cy="7229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2498" name="tx2496"/>
            <p:cNvSpPr/>
            <p:nvPr/>
          </p:nvSpPr>
          <p:spPr>
            <a:xfrm rot="-5400000">
              <a:off x="4139924" y="2925739"/>
              <a:ext cx="139825" cy="725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2499" name="tx2497"/>
            <p:cNvSpPr/>
            <p:nvPr/>
          </p:nvSpPr>
          <p:spPr>
            <a:xfrm rot="-5400000">
              <a:off x="4140735" y="2694845"/>
              <a:ext cx="139825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2500" name="pt2498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1" name="pt2499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2" name="pt2500"/>
            <p:cNvSpPr/>
            <p:nvPr/>
          </p:nvSpPr>
          <p:spPr>
            <a:xfrm>
              <a:off x="3515934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3" name="pt2501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4" name="pt2502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5" name="pt2503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6" name="pt2504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5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6"/>
            <p:cNvSpPr/>
            <p:nvPr/>
          </p:nvSpPr>
          <p:spPr>
            <a:xfrm>
              <a:off x="351593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7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8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09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0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1"/>
            <p:cNvSpPr/>
            <p:nvPr/>
          </p:nvSpPr>
          <p:spPr>
            <a:xfrm>
              <a:off x="3515934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2"/>
            <p:cNvSpPr/>
            <p:nvPr/>
          </p:nvSpPr>
          <p:spPr>
            <a:xfrm>
              <a:off x="3515934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3"/>
            <p:cNvSpPr/>
            <p:nvPr/>
          </p:nvSpPr>
          <p:spPr>
            <a:xfrm>
              <a:off x="351593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4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5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6"/>
            <p:cNvSpPr/>
            <p:nvPr/>
          </p:nvSpPr>
          <p:spPr>
            <a:xfrm>
              <a:off x="351593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7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8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19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0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1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2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3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4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5"/>
            <p:cNvSpPr/>
            <p:nvPr/>
          </p:nvSpPr>
          <p:spPr>
            <a:xfrm>
              <a:off x="3515934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6"/>
            <p:cNvSpPr/>
            <p:nvPr/>
          </p:nvSpPr>
          <p:spPr>
            <a:xfrm>
              <a:off x="3515934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7"/>
            <p:cNvSpPr/>
            <p:nvPr/>
          </p:nvSpPr>
          <p:spPr>
            <a:xfrm>
              <a:off x="3515934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8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29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0"/>
            <p:cNvSpPr/>
            <p:nvPr/>
          </p:nvSpPr>
          <p:spPr>
            <a:xfrm>
              <a:off x="3515934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1"/>
            <p:cNvSpPr/>
            <p:nvPr/>
          </p:nvSpPr>
          <p:spPr>
            <a:xfrm>
              <a:off x="351593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2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3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4"/>
            <p:cNvSpPr/>
            <p:nvPr/>
          </p:nvSpPr>
          <p:spPr>
            <a:xfrm>
              <a:off x="351593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5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6"/>
            <p:cNvSpPr/>
            <p:nvPr/>
          </p:nvSpPr>
          <p:spPr>
            <a:xfrm>
              <a:off x="351593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7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8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39"/>
            <p:cNvSpPr/>
            <p:nvPr/>
          </p:nvSpPr>
          <p:spPr>
            <a:xfrm>
              <a:off x="3515934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0"/>
            <p:cNvSpPr/>
            <p:nvPr/>
          </p:nvSpPr>
          <p:spPr>
            <a:xfrm>
              <a:off x="351593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1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2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3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4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5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6"/>
            <p:cNvSpPr/>
            <p:nvPr/>
          </p:nvSpPr>
          <p:spPr>
            <a:xfrm>
              <a:off x="3515934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7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8"/>
            <p:cNvSpPr/>
            <p:nvPr/>
          </p:nvSpPr>
          <p:spPr>
            <a:xfrm>
              <a:off x="3751646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49"/>
            <p:cNvSpPr/>
            <p:nvPr/>
          </p:nvSpPr>
          <p:spPr>
            <a:xfrm>
              <a:off x="375164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0"/>
            <p:cNvSpPr/>
            <p:nvPr/>
          </p:nvSpPr>
          <p:spPr>
            <a:xfrm>
              <a:off x="3751646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1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2"/>
            <p:cNvSpPr/>
            <p:nvPr/>
          </p:nvSpPr>
          <p:spPr>
            <a:xfrm>
              <a:off x="3751646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3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4"/>
            <p:cNvSpPr/>
            <p:nvPr/>
          </p:nvSpPr>
          <p:spPr>
            <a:xfrm>
              <a:off x="375164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5"/>
            <p:cNvSpPr/>
            <p:nvPr/>
          </p:nvSpPr>
          <p:spPr>
            <a:xfrm>
              <a:off x="3751646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6"/>
            <p:cNvSpPr/>
            <p:nvPr/>
          </p:nvSpPr>
          <p:spPr>
            <a:xfrm>
              <a:off x="3751646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7"/>
            <p:cNvSpPr/>
            <p:nvPr/>
          </p:nvSpPr>
          <p:spPr>
            <a:xfrm>
              <a:off x="3751646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8"/>
            <p:cNvSpPr/>
            <p:nvPr/>
          </p:nvSpPr>
          <p:spPr>
            <a:xfrm>
              <a:off x="3751646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59"/>
            <p:cNvSpPr/>
            <p:nvPr/>
          </p:nvSpPr>
          <p:spPr>
            <a:xfrm>
              <a:off x="3751646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0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1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2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3"/>
            <p:cNvSpPr/>
            <p:nvPr/>
          </p:nvSpPr>
          <p:spPr>
            <a:xfrm>
              <a:off x="37516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4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5"/>
            <p:cNvSpPr/>
            <p:nvPr/>
          </p:nvSpPr>
          <p:spPr>
            <a:xfrm>
              <a:off x="375164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6"/>
            <p:cNvSpPr/>
            <p:nvPr/>
          </p:nvSpPr>
          <p:spPr>
            <a:xfrm>
              <a:off x="3751646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7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8"/>
            <p:cNvSpPr/>
            <p:nvPr/>
          </p:nvSpPr>
          <p:spPr>
            <a:xfrm>
              <a:off x="3751646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69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0"/>
            <p:cNvSpPr/>
            <p:nvPr/>
          </p:nvSpPr>
          <p:spPr>
            <a:xfrm>
              <a:off x="375164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1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2"/>
            <p:cNvSpPr/>
            <p:nvPr/>
          </p:nvSpPr>
          <p:spPr>
            <a:xfrm>
              <a:off x="375164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3"/>
            <p:cNvSpPr/>
            <p:nvPr/>
          </p:nvSpPr>
          <p:spPr>
            <a:xfrm>
              <a:off x="3751646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4"/>
            <p:cNvSpPr/>
            <p:nvPr/>
          </p:nvSpPr>
          <p:spPr>
            <a:xfrm>
              <a:off x="3751646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5"/>
            <p:cNvSpPr/>
            <p:nvPr/>
          </p:nvSpPr>
          <p:spPr>
            <a:xfrm>
              <a:off x="37516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6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7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8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79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0"/>
            <p:cNvSpPr/>
            <p:nvPr/>
          </p:nvSpPr>
          <p:spPr>
            <a:xfrm>
              <a:off x="375164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1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2"/>
            <p:cNvSpPr/>
            <p:nvPr/>
          </p:nvSpPr>
          <p:spPr>
            <a:xfrm>
              <a:off x="3751646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3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4"/>
            <p:cNvSpPr/>
            <p:nvPr/>
          </p:nvSpPr>
          <p:spPr>
            <a:xfrm>
              <a:off x="37516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5"/>
            <p:cNvSpPr/>
            <p:nvPr/>
          </p:nvSpPr>
          <p:spPr>
            <a:xfrm>
              <a:off x="375164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6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7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8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89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0"/>
            <p:cNvSpPr/>
            <p:nvPr/>
          </p:nvSpPr>
          <p:spPr>
            <a:xfrm>
              <a:off x="375164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1"/>
            <p:cNvSpPr/>
            <p:nvPr/>
          </p:nvSpPr>
          <p:spPr>
            <a:xfrm>
              <a:off x="3751646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2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3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4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5"/>
            <p:cNvSpPr/>
            <p:nvPr/>
          </p:nvSpPr>
          <p:spPr>
            <a:xfrm>
              <a:off x="3751646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6"/>
            <p:cNvSpPr/>
            <p:nvPr/>
          </p:nvSpPr>
          <p:spPr>
            <a:xfrm>
              <a:off x="3751646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7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8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599"/>
            <p:cNvSpPr/>
            <p:nvPr/>
          </p:nvSpPr>
          <p:spPr>
            <a:xfrm>
              <a:off x="3987358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0"/>
            <p:cNvSpPr/>
            <p:nvPr/>
          </p:nvSpPr>
          <p:spPr>
            <a:xfrm>
              <a:off x="3987358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1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2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3"/>
            <p:cNvSpPr/>
            <p:nvPr/>
          </p:nvSpPr>
          <p:spPr>
            <a:xfrm>
              <a:off x="3987358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4"/>
            <p:cNvSpPr/>
            <p:nvPr/>
          </p:nvSpPr>
          <p:spPr>
            <a:xfrm>
              <a:off x="3987358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5"/>
            <p:cNvSpPr/>
            <p:nvPr/>
          </p:nvSpPr>
          <p:spPr>
            <a:xfrm>
              <a:off x="3987358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6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7"/>
            <p:cNvSpPr/>
            <p:nvPr/>
          </p:nvSpPr>
          <p:spPr>
            <a:xfrm>
              <a:off x="39873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8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09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0"/>
            <p:cNvSpPr/>
            <p:nvPr/>
          </p:nvSpPr>
          <p:spPr>
            <a:xfrm>
              <a:off x="398735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1"/>
            <p:cNvSpPr/>
            <p:nvPr/>
          </p:nvSpPr>
          <p:spPr>
            <a:xfrm>
              <a:off x="3987358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2"/>
            <p:cNvSpPr/>
            <p:nvPr/>
          </p:nvSpPr>
          <p:spPr>
            <a:xfrm>
              <a:off x="3987358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3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4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5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6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7"/>
            <p:cNvSpPr/>
            <p:nvPr/>
          </p:nvSpPr>
          <p:spPr>
            <a:xfrm>
              <a:off x="3987358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8"/>
            <p:cNvSpPr/>
            <p:nvPr/>
          </p:nvSpPr>
          <p:spPr>
            <a:xfrm>
              <a:off x="398735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19"/>
            <p:cNvSpPr/>
            <p:nvPr/>
          </p:nvSpPr>
          <p:spPr>
            <a:xfrm>
              <a:off x="3987358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0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1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2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3"/>
            <p:cNvSpPr/>
            <p:nvPr/>
          </p:nvSpPr>
          <p:spPr>
            <a:xfrm>
              <a:off x="39873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4"/>
            <p:cNvSpPr/>
            <p:nvPr/>
          </p:nvSpPr>
          <p:spPr>
            <a:xfrm>
              <a:off x="3987358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5"/>
            <p:cNvSpPr/>
            <p:nvPr/>
          </p:nvSpPr>
          <p:spPr>
            <a:xfrm>
              <a:off x="3987358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6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7"/>
            <p:cNvSpPr/>
            <p:nvPr/>
          </p:nvSpPr>
          <p:spPr>
            <a:xfrm>
              <a:off x="39873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8"/>
            <p:cNvSpPr/>
            <p:nvPr/>
          </p:nvSpPr>
          <p:spPr>
            <a:xfrm>
              <a:off x="3987358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29"/>
            <p:cNvSpPr/>
            <p:nvPr/>
          </p:nvSpPr>
          <p:spPr>
            <a:xfrm>
              <a:off x="3987358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0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1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2"/>
            <p:cNvSpPr/>
            <p:nvPr/>
          </p:nvSpPr>
          <p:spPr>
            <a:xfrm>
              <a:off x="3987358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3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4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5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6"/>
            <p:cNvSpPr/>
            <p:nvPr/>
          </p:nvSpPr>
          <p:spPr>
            <a:xfrm>
              <a:off x="3987358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7"/>
            <p:cNvSpPr/>
            <p:nvPr/>
          </p:nvSpPr>
          <p:spPr>
            <a:xfrm>
              <a:off x="398735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8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39"/>
            <p:cNvSpPr/>
            <p:nvPr/>
          </p:nvSpPr>
          <p:spPr>
            <a:xfrm>
              <a:off x="398735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0"/>
            <p:cNvSpPr/>
            <p:nvPr/>
          </p:nvSpPr>
          <p:spPr>
            <a:xfrm>
              <a:off x="3987358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1"/>
            <p:cNvSpPr/>
            <p:nvPr/>
          </p:nvSpPr>
          <p:spPr>
            <a:xfrm>
              <a:off x="398735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2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3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4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5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6"/>
            <p:cNvSpPr/>
            <p:nvPr/>
          </p:nvSpPr>
          <p:spPr>
            <a:xfrm>
              <a:off x="3987358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7"/>
            <p:cNvSpPr/>
            <p:nvPr/>
          </p:nvSpPr>
          <p:spPr>
            <a:xfrm>
              <a:off x="3987358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g2648"/>
            <p:cNvSpPr/>
            <p:nvPr/>
          </p:nvSpPr>
          <p:spPr>
            <a:xfrm>
              <a:off x="3519708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49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0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t2651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2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3"/>
            <p:cNvSpPr/>
            <p:nvPr/>
          </p:nvSpPr>
          <p:spPr>
            <a:xfrm>
              <a:off x="351593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t2654"/>
            <p:cNvSpPr/>
            <p:nvPr/>
          </p:nvSpPr>
          <p:spPr>
            <a:xfrm>
              <a:off x="3515934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5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6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7"/>
            <p:cNvSpPr/>
            <p:nvPr/>
          </p:nvSpPr>
          <p:spPr>
            <a:xfrm>
              <a:off x="351593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8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59"/>
            <p:cNvSpPr/>
            <p:nvPr/>
          </p:nvSpPr>
          <p:spPr>
            <a:xfrm>
              <a:off x="3515934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0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1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2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3"/>
            <p:cNvSpPr/>
            <p:nvPr/>
          </p:nvSpPr>
          <p:spPr>
            <a:xfrm>
              <a:off x="3515934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4"/>
            <p:cNvSpPr/>
            <p:nvPr/>
          </p:nvSpPr>
          <p:spPr>
            <a:xfrm>
              <a:off x="3515934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5"/>
            <p:cNvSpPr/>
            <p:nvPr/>
          </p:nvSpPr>
          <p:spPr>
            <a:xfrm>
              <a:off x="3515934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6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7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8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69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0"/>
            <p:cNvSpPr/>
            <p:nvPr/>
          </p:nvSpPr>
          <p:spPr>
            <a:xfrm>
              <a:off x="3515934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1"/>
            <p:cNvSpPr/>
            <p:nvPr/>
          </p:nvSpPr>
          <p:spPr>
            <a:xfrm>
              <a:off x="351593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2"/>
            <p:cNvSpPr/>
            <p:nvPr/>
          </p:nvSpPr>
          <p:spPr>
            <a:xfrm>
              <a:off x="3515934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3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4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5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6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7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8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79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0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1"/>
            <p:cNvSpPr/>
            <p:nvPr/>
          </p:nvSpPr>
          <p:spPr>
            <a:xfrm>
              <a:off x="3515934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2"/>
            <p:cNvSpPr/>
            <p:nvPr/>
          </p:nvSpPr>
          <p:spPr>
            <a:xfrm>
              <a:off x="3515934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3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4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5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6"/>
            <p:cNvSpPr/>
            <p:nvPr/>
          </p:nvSpPr>
          <p:spPr>
            <a:xfrm>
              <a:off x="351593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7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8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89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0"/>
            <p:cNvSpPr/>
            <p:nvPr/>
          </p:nvSpPr>
          <p:spPr>
            <a:xfrm>
              <a:off x="3515934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1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2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3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4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5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6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7"/>
            <p:cNvSpPr/>
            <p:nvPr/>
          </p:nvSpPr>
          <p:spPr>
            <a:xfrm>
              <a:off x="3515934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8"/>
            <p:cNvSpPr/>
            <p:nvPr/>
          </p:nvSpPr>
          <p:spPr>
            <a:xfrm>
              <a:off x="3515934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699"/>
            <p:cNvSpPr/>
            <p:nvPr/>
          </p:nvSpPr>
          <p:spPr>
            <a:xfrm>
              <a:off x="375164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0"/>
            <p:cNvSpPr/>
            <p:nvPr/>
          </p:nvSpPr>
          <p:spPr>
            <a:xfrm>
              <a:off x="375164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1"/>
            <p:cNvSpPr/>
            <p:nvPr/>
          </p:nvSpPr>
          <p:spPr>
            <a:xfrm>
              <a:off x="375164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2"/>
            <p:cNvSpPr/>
            <p:nvPr/>
          </p:nvSpPr>
          <p:spPr>
            <a:xfrm>
              <a:off x="3751646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3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4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5"/>
            <p:cNvSpPr/>
            <p:nvPr/>
          </p:nvSpPr>
          <p:spPr>
            <a:xfrm>
              <a:off x="3751646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6"/>
            <p:cNvSpPr/>
            <p:nvPr/>
          </p:nvSpPr>
          <p:spPr>
            <a:xfrm>
              <a:off x="3751646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7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8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09"/>
            <p:cNvSpPr/>
            <p:nvPr/>
          </p:nvSpPr>
          <p:spPr>
            <a:xfrm>
              <a:off x="3751646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0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1"/>
            <p:cNvSpPr/>
            <p:nvPr/>
          </p:nvSpPr>
          <p:spPr>
            <a:xfrm>
              <a:off x="375164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2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3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4"/>
            <p:cNvSpPr/>
            <p:nvPr/>
          </p:nvSpPr>
          <p:spPr>
            <a:xfrm>
              <a:off x="375164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5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6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7"/>
            <p:cNvSpPr/>
            <p:nvPr/>
          </p:nvSpPr>
          <p:spPr>
            <a:xfrm>
              <a:off x="375164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8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19"/>
            <p:cNvSpPr/>
            <p:nvPr/>
          </p:nvSpPr>
          <p:spPr>
            <a:xfrm>
              <a:off x="375164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0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1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2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3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4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5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6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7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8"/>
            <p:cNvSpPr/>
            <p:nvPr/>
          </p:nvSpPr>
          <p:spPr>
            <a:xfrm>
              <a:off x="3751646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29"/>
            <p:cNvSpPr/>
            <p:nvPr/>
          </p:nvSpPr>
          <p:spPr>
            <a:xfrm>
              <a:off x="3751646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0"/>
            <p:cNvSpPr/>
            <p:nvPr/>
          </p:nvSpPr>
          <p:spPr>
            <a:xfrm>
              <a:off x="3751646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1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2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3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4"/>
            <p:cNvSpPr/>
            <p:nvPr/>
          </p:nvSpPr>
          <p:spPr>
            <a:xfrm>
              <a:off x="375164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5"/>
            <p:cNvSpPr/>
            <p:nvPr/>
          </p:nvSpPr>
          <p:spPr>
            <a:xfrm>
              <a:off x="375164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6"/>
            <p:cNvSpPr/>
            <p:nvPr/>
          </p:nvSpPr>
          <p:spPr>
            <a:xfrm>
              <a:off x="3751646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7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8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39"/>
            <p:cNvSpPr/>
            <p:nvPr/>
          </p:nvSpPr>
          <p:spPr>
            <a:xfrm>
              <a:off x="3751646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0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1"/>
            <p:cNvSpPr/>
            <p:nvPr/>
          </p:nvSpPr>
          <p:spPr>
            <a:xfrm>
              <a:off x="3751646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2"/>
            <p:cNvSpPr/>
            <p:nvPr/>
          </p:nvSpPr>
          <p:spPr>
            <a:xfrm>
              <a:off x="3751646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3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4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5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6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7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8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49"/>
            <p:cNvSpPr/>
            <p:nvPr/>
          </p:nvSpPr>
          <p:spPr>
            <a:xfrm>
              <a:off x="398735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0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1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2"/>
            <p:cNvSpPr/>
            <p:nvPr/>
          </p:nvSpPr>
          <p:spPr>
            <a:xfrm>
              <a:off x="3987358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3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4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5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6"/>
            <p:cNvSpPr/>
            <p:nvPr/>
          </p:nvSpPr>
          <p:spPr>
            <a:xfrm>
              <a:off x="3987358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7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8"/>
            <p:cNvSpPr/>
            <p:nvPr/>
          </p:nvSpPr>
          <p:spPr>
            <a:xfrm>
              <a:off x="3987358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59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0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1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2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3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4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5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6"/>
            <p:cNvSpPr/>
            <p:nvPr/>
          </p:nvSpPr>
          <p:spPr>
            <a:xfrm>
              <a:off x="398735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7"/>
            <p:cNvSpPr/>
            <p:nvPr/>
          </p:nvSpPr>
          <p:spPr>
            <a:xfrm>
              <a:off x="3987358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8"/>
            <p:cNvSpPr/>
            <p:nvPr/>
          </p:nvSpPr>
          <p:spPr>
            <a:xfrm>
              <a:off x="3987358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69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0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1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2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3"/>
            <p:cNvSpPr/>
            <p:nvPr/>
          </p:nvSpPr>
          <p:spPr>
            <a:xfrm>
              <a:off x="398735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4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5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6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7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8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79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0"/>
            <p:cNvSpPr/>
            <p:nvPr/>
          </p:nvSpPr>
          <p:spPr>
            <a:xfrm>
              <a:off x="398735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1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2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3"/>
            <p:cNvSpPr/>
            <p:nvPr/>
          </p:nvSpPr>
          <p:spPr>
            <a:xfrm>
              <a:off x="3987358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4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5"/>
            <p:cNvSpPr/>
            <p:nvPr/>
          </p:nvSpPr>
          <p:spPr>
            <a:xfrm>
              <a:off x="398735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6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7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8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89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0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1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2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3"/>
            <p:cNvSpPr/>
            <p:nvPr/>
          </p:nvSpPr>
          <p:spPr>
            <a:xfrm>
              <a:off x="398735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4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5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6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7"/>
            <p:cNvSpPr/>
            <p:nvPr/>
          </p:nvSpPr>
          <p:spPr>
            <a:xfrm>
              <a:off x="398735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8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g2799"/>
            <p:cNvSpPr/>
            <p:nvPr/>
          </p:nvSpPr>
          <p:spPr>
            <a:xfrm>
              <a:off x="3519708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l2800"/>
            <p:cNvSpPr/>
            <p:nvPr/>
          </p:nvSpPr>
          <p:spPr>
            <a:xfrm>
              <a:off x="4028846" y="4101649"/>
              <a:ext cx="0" cy="565515"/>
            </a:xfrm>
            <a:custGeom>
              <a:avLst/>
              <a:pathLst>
                <a:path w="0" h="565515">
                  <a:moveTo>
                    <a:pt x="0" y="56551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l2801"/>
            <p:cNvSpPr/>
            <p:nvPr/>
          </p:nvSpPr>
          <p:spPr>
            <a:xfrm>
              <a:off x="4028846" y="466716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l2802"/>
            <p:cNvSpPr/>
            <p:nvPr/>
          </p:nvSpPr>
          <p:spPr>
            <a:xfrm>
              <a:off x="4028846" y="457291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l2803"/>
            <p:cNvSpPr/>
            <p:nvPr/>
          </p:nvSpPr>
          <p:spPr>
            <a:xfrm>
              <a:off x="4028846" y="447866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l2804"/>
            <p:cNvSpPr/>
            <p:nvPr/>
          </p:nvSpPr>
          <p:spPr>
            <a:xfrm>
              <a:off x="4028846" y="438440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l2805"/>
            <p:cNvSpPr/>
            <p:nvPr/>
          </p:nvSpPr>
          <p:spPr>
            <a:xfrm>
              <a:off x="4028846" y="42901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6"/>
            <p:cNvSpPr/>
            <p:nvPr/>
          </p:nvSpPr>
          <p:spPr>
            <a:xfrm>
              <a:off x="4028846" y="419590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7"/>
            <p:cNvSpPr/>
            <p:nvPr/>
          </p:nvSpPr>
          <p:spPr>
            <a:xfrm>
              <a:off x="4028846" y="410164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tx2808"/>
            <p:cNvSpPr/>
            <p:nvPr/>
          </p:nvSpPr>
          <p:spPr>
            <a:xfrm rot="-5400000">
              <a:off x="4183120" y="4632147"/>
              <a:ext cx="55940" cy="700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811" name="tx2809"/>
            <p:cNvSpPr/>
            <p:nvPr/>
          </p:nvSpPr>
          <p:spPr>
            <a:xfrm rot="-5400000">
              <a:off x="4181965" y="4442488"/>
              <a:ext cx="55940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812" name="tx2810"/>
            <p:cNvSpPr/>
            <p:nvPr/>
          </p:nvSpPr>
          <p:spPr>
            <a:xfrm rot="-5400000">
              <a:off x="4182678" y="4254694"/>
              <a:ext cx="55940" cy="7091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2813" name="tx2811"/>
            <p:cNvSpPr/>
            <p:nvPr/>
          </p:nvSpPr>
          <p:spPr>
            <a:xfrm rot="-5400000">
              <a:off x="4183562" y="4067073"/>
              <a:ext cx="55940" cy="691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2814" name="pt2812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5" name="pt2813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6" name="pt2814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7" name="pt2815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8" name="pt2816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9" name="pt2817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0" name="pt2818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19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0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1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2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3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4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5"/>
            <p:cNvSpPr/>
            <p:nvPr/>
          </p:nvSpPr>
          <p:spPr>
            <a:xfrm>
              <a:off x="3515934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6"/>
            <p:cNvSpPr/>
            <p:nvPr/>
          </p:nvSpPr>
          <p:spPr>
            <a:xfrm>
              <a:off x="3515934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7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8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29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0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1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2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3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4"/>
            <p:cNvSpPr/>
            <p:nvPr/>
          </p:nvSpPr>
          <p:spPr>
            <a:xfrm>
              <a:off x="3515934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5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6"/>
            <p:cNvSpPr/>
            <p:nvPr/>
          </p:nvSpPr>
          <p:spPr>
            <a:xfrm>
              <a:off x="3515934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7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8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39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0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1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2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3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4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5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6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7"/>
            <p:cNvSpPr/>
            <p:nvPr/>
          </p:nvSpPr>
          <p:spPr>
            <a:xfrm>
              <a:off x="3515934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8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49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0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1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2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3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4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5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6"/>
            <p:cNvSpPr/>
            <p:nvPr/>
          </p:nvSpPr>
          <p:spPr>
            <a:xfrm>
              <a:off x="3515934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7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8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59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0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1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2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3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4"/>
            <p:cNvSpPr/>
            <p:nvPr/>
          </p:nvSpPr>
          <p:spPr>
            <a:xfrm>
              <a:off x="3751646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5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6"/>
            <p:cNvSpPr/>
            <p:nvPr/>
          </p:nvSpPr>
          <p:spPr>
            <a:xfrm>
              <a:off x="375164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7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8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69"/>
            <p:cNvSpPr/>
            <p:nvPr/>
          </p:nvSpPr>
          <p:spPr>
            <a:xfrm>
              <a:off x="3751646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0"/>
            <p:cNvSpPr/>
            <p:nvPr/>
          </p:nvSpPr>
          <p:spPr>
            <a:xfrm>
              <a:off x="375164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1"/>
            <p:cNvSpPr/>
            <p:nvPr/>
          </p:nvSpPr>
          <p:spPr>
            <a:xfrm>
              <a:off x="375164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2"/>
            <p:cNvSpPr/>
            <p:nvPr/>
          </p:nvSpPr>
          <p:spPr>
            <a:xfrm>
              <a:off x="3751646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3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4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5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6"/>
            <p:cNvSpPr/>
            <p:nvPr/>
          </p:nvSpPr>
          <p:spPr>
            <a:xfrm>
              <a:off x="3751646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7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8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79"/>
            <p:cNvSpPr/>
            <p:nvPr/>
          </p:nvSpPr>
          <p:spPr>
            <a:xfrm>
              <a:off x="375164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0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1"/>
            <p:cNvSpPr/>
            <p:nvPr/>
          </p:nvSpPr>
          <p:spPr>
            <a:xfrm>
              <a:off x="375164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2"/>
            <p:cNvSpPr/>
            <p:nvPr/>
          </p:nvSpPr>
          <p:spPr>
            <a:xfrm>
              <a:off x="375164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3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4"/>
            <p:cNvSpPr/>
            <p:nvPr/>
          </p:nvSpPr>
          <p:spPr>
            <a:xfrm>
              <a:off x="3751646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5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6"/>
            <p:cNvSpPr/>
            <p:nvPr/>
          </p:nvSpPr>
          <p:spPr>
            <a:xfrm>
              <a:off x="375164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7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8"/>
            <p:cNvSpPr/>
            <p:nvPr/>
          </p:nvSpPr>
          <p:spPr>
            <a:xfrm>
              <a:off x="375164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89"/>
            <p:cNvSpPr/>
            <p:nvPr/>
          </p:nvSpPr>
          <p:spPr>
            <a:xfrm>
              <a:off x="3751646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0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1"/>
            <p:cNvSpPr/>
            <p:nvPr/>
          </p:nvSpPr>
          <p:spPr>
            <a:xfrm>
              <a:off x="3751646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2"/>
            <p:cNvSpPr/>
            <p:nvPr/>
          </p:nvSpPr>
          <p:spPr>
            <a:xfrm>
              <a:off x="3751646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3"/>
            <p:cNvSpPr/>
            <p:nvPr/>
          </p:nvSpPr>
          <p:spPr>
            <a:xfrm>
              <a:off x="3751646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4"/>
            <p:cNvSpPr/>
            <p:nvPr/>
          </p:nvSpPr>
          <p:spPr>
            <a:xfrm>
              <a:off x="375164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5"/>
            <p:cNvSpPr/>
            <p:nvPr/>
          </p:nvSpPr>
          <p:spPr>
            <a:xfrm>
              <a:off x="375164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6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7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8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899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0"/>
            <p:cNvSpPr/>
            <p:nvPr/>
          </p:nvSpPr>
          <p:spPr>
            <a:xfrm>
              <a:off x="375164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1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2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3"/>
            <p:cNvSpPr/>
            <p:nvPr/>
          </p:nvSpPr>
          <p:spPr>
            <a:xfrm>
              <a:off x="375164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4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5"/>
            <p:cNvSpPr/>
            <p:nvPr/>
          </p:nvSpPr>
          <p:spPr>
            <a:xfrm>
              <a:off x="3751646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6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7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8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09"/>
            <p:cNvSpPr/>
            <p:nvPr/>
          </p:nvSpPr>
          <p:spPr>
            <a:xfrm>
              <a:off x="375164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0"/>
            <p:cNvSpPr/>
            <p:nvPr/>
          </p:nvSpPr>
          <p:spPr>
            <a:xfrm>
              <a:off x="3751646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1"/>
            <p:cNvSpPr/>
            <p:nvPr/>
          </p:nvSpPr>
          <p:spPr>
            <a:xfrm>
              <a:off x="375164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2"/>
            <p:cNvSpPr/>
            <p:nvPr/>
          </p:nvSpPr>
          <p:spPr>
            <a:xfrm>
              <a:off x="3987358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3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4"/>
            <p:cNvSpPr/>
            <p:nvPr/>
          </p:nvSpPr>
          <p:spPr>
            <a:xfrm>
              <a:off x="3987358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5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6"/>
            <p:cNvSpPr/>
            <p:nvPr/>
          </p:nvSpPr>
          <p:spPr>
            <a:xfrm>
              <a:off x="3987358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7"/>
            <p:cNvSpPr/>
            <p:nvPr/>
          </p:nvSpPr>
          <p:spPr>
            <a:xfrm>
              <a:off x="3987358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8"/>
            <p:cNvSpPr/>
            <p:nvPr/>
          </p:nvSpPr>
          <p:spPr>
            <a:xfrm>
              <a:off x="3987358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19"/>
            <p:cNvSpPr/>
            <p:nvPr/>
          </p:nvSpPr>
          <p:spPr>
            <a:xfrm>
              <a:off x="3987358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0"/>
            <p:cNvSpPr/>
            <p:nvPr/>
          </p:nvSpPr>
          <p:spPr>
            <a:xfrm>
              <a:off x="3987358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1"/>
            <p:cNvSpPr/>
            <p:nvPr/>
          </p:nvSpPr>
          <p:spPr>
            <a:xfrm>
              <a:off x="3987358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2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3"/>
            <p:cNvSpPr/>
            <p:nvPr/>
          </p:nvSpPr>
          <p:spPr>
            <a:xfrm>
              <a:off x="3987358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4"/>
            <p:cNvSpPr/>
            <p:nvPr/>
          </p:nvSpPr>
          <p:spPr>
            <a:xfrm>
              <a:off x="398735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5"/>
            <p:cNvSpPr/>
            <p:nvPr/>
          </p:nvSpPr>
          <p:spPr>
            <a:xfrm>
              <a:off x="3987358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6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7"/>
            <p:cNvSpPr/>
            <p:nvPr/>
          </p:nvSpPr>
          <p:spPr>
            <a:xfrm>
              <a:off x="3987358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8"/>
            <p:cNvSpPr/>
            <p:nvPr/>
          </p:nvSpPr>
          <p:spPr>
            <a:xfrm>
              <a:off x="398735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29"/>
            <p:cNvSpPr/>
            <p:nvPr/>
          </p:nvSpPr>
          <p:spPr>
            <a:xfrm>
              <a:off x="3987358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0"/>
            <p:cNvSpPr/>
            <p:nvPr/>
          </p:nvSpPr>
          <p:spPr>
            <a:xfrm>
              <a:off x="3987358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1"/>
            <p:cNvSpPr/>
            <p:nvPr/>
          </p:nvSpPr>
          <p:spPr>
            <a:xfrm>
              <a:off x="3987358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2"/>
            <p:cNvSpPr/>
            <p:nvPr/>
          </p:nvSpPr>
          <p:spPr>
            <a:xfrm>
              <a:off x="398735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3"/>
            <p:cNvSpPr/>
            <p:nvPr/>
          </p:nvSpPr>
          <p:spPr>
            <a:xfrm>
              <a:off x="3987358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4"/>
            <p:cNvSpPr/>
            <p:nvPr/>
          </p:nvSpPr>
          <p:spPr>
            <a:xfrm>
              <a:off x="3987358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5"/>
            <p:cNvSpPr/>
            <p:nvPr/>
          </p:nvSpPr>
          <p:spPr>
            <a:xfrm>
              <a:off x="3987358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6"/>
            <p:cNvSpPr/>
            <p:nvPr/>
          </p:nvSpPr>
          <p:spPr>
            <a:xfrm>
              <a:off x="398735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7"/>
            <p:cNvSpPr/>
            <p:nvPr/>
          </p:nvSpPr>
          <p:spPr>
            <a:xfrm>
              <a:off x="3987358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8"/>
            <p:cNvSpPr/>
            <p:nvPr/>
          </p:nvSpPr>
          <p:spPr>
            <a:xfrm>
              <a:off x="3987358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39"/>
            <p:cNvSpPr/>
            <p:nvPr/>
          </p:nvSpPr>
          <p:spPr>
            <a:xfrm>
              <a:off x="3987358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0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1"/>
            <p:cNvSpPr/>
            <p:nvPr/>
          </p:nvSpPr>
          <p:spPr>
            <a:xfrm>
              <a:off x="3987358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2"/>
            <p:cNvSpPr/>
            <p:nvPr/>
          </p:nvSpPr>
          <p:spPr>
            <a:xfrm>
              <a:off x="3987358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3"/>
            <p:cNvSpPr/>
            <p:nvPr/>
          </p:nvSpPr>
          <p:spPr>
            <a:xfrm>
              <a:off x="3987358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4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5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6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7"/>
            <p:cNvSpPr/>
            <p:nvPr/>
          </p:nvSpPr>
          <p:spPr>
            <a:xfrm>
              <a:off x="3987358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8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49"/>
            <p:cNvSpPr/>
            <p:nvPr/>
          </p:nvSpPr>
          <p:spPr>
            <a:xfrm>
              <a:off x="398735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0"/>
            <p:cNvSpPr/>
            <p:nvPr/>
          </p:nvSpPr>
          <p:spPr>
            <a:xfrm>
              <a:off x="3987358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1"/>
            <p:cNvSpPr/>
            <p:nvPr/>
          </p:nvSpPr>
          <p:spPr>
            <a:xfrm>
              <a:off x="3987358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2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3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4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5"/>
            <p:cNvSpPr/>
            <p:nvPr/>
          </p:nvSpPr>
          <p:spPr>
            <a:xfrm>
              <a:off x="3987358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6"/>
            <p:cNvSpPr/>
            <p:nvPr/>
          </p:nvSpPr>
          <p:spPr>
            <a:xfrm>
              <a:off x="398735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7"/>
            <p:cNvSpPr/>
            <p:nvPr/>
          </p:nvSpPr>
          <p:spPr>
            <a:xfrm>
              <a:off x="3987358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8"/>
            <p:cNvSpPr/>
            <p:nvPr/>
          </p:nvSpPr>
          <p:spPr>
            <a:xfrm>
              <a:off x="3987358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59"/>
            <p:cNvSpPr/>
            <p:nvPr/>
          </p:nvSpPr>
          <p:spPr>
            <a:xfrm>
              <a:off x="3987358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0"/>
            <p:cNvSpPr/>
            <p:nvPr/>
          </p:nvSpPr>
          <p:spPr>
            <a:xfrm>
              <a:off x="3987358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1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g2962"/>
            <p:cNvSpPr/>
            <p:nvPr/>
          </p:nvSpPr>
          <p:spPr>
            <a:xfrm>
              <a:off x="3519708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4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5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6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t2968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69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0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2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4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5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6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8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79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0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1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2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4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5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6"/>
            <p:cNvSpPr/>
            <p:nvPr/>
          </p:nvSpPr>
          <p:spPr>
            <a:xfrm>
              <a:off x="3515934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8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89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0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2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4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5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6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8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2999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0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2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3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4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5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6"/>
            <p:cNvSpPr/>
            <p:nvPr/>
          </p:nvSpPr>
          <p:spPr>
            <a:xfrm>
              <a:off x="3515934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7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8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09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0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2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3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4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5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6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7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8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19"/>
            <p:cNvSpPr/>
            <p:nvPr/>
          </p:nvSpPr>
          <p:spPr>
            <a:xfrm>
              <a:off x="375164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0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1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2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3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4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5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6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7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8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29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0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1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2"/>
            <p:cNvSpPr/>
            <p:nvPr/>
          </p:nvSpPr>
          <p:spPr>
            <a:xfrm>
              <a:off x="3751646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3"/>
            <p:cNvSpPr/>
            <p:nvPr/>
          </p:nvSpPr>
          <p:spPr>
            <a:xfrm>
              <a:off x="375164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4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5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6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7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8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39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0"/>
            <p:cNvSpPr/>
            <p:nvPr/>
          </p:nvSpPr>
          <p:spPr>
            <a:xfrm>
              <a:off x="3751646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1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2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3"/>
            <p:cNvSpPr/>
            <p:nvPr/>
          </p:nvSpPr>
          <p:spPr>
            <a:xfrm>
              <a:off x="3751646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4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5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6"/>
            <p:cNvSpPr/>
            <p:nvPr/>
          </p:nvSpPr>
          <p:spPr>
            <a:xfrm>
              <a:off x="375164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7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8"/>
            <p:cNvSpPr/>
            <p:nvPr/>
          </p:nvSpPr>
          <p:spPr>
            <a:xfrm>
              <a:off x="375164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49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0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1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2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3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4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5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6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7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8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59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0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1"/>
            <p:cNvSpPr/>
            <p:nvPr/>
          </p:nvSpPr>
          <p:spPr>
            <a:xfrm>
              <a:off x="3751646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2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3"/>
            <p:cNvSpPr/>
            <p:nvPr/>
          </p:nvSpPr>
          <p:spPr>
            <a:xfrm>
              <a:off x="39873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4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5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6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7"/>
            <p:cNvSpPr/>
            <p:nvPr/>
          </p:nvSpPr>
          <p:spPr>
            <a:xfrm>
              <a:off x="3987358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8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69"/>
            <p:cNvSpPr/>
            <p:nvPr/>
          </p:nvSpPr>
          <p:spPr>
            <a:xfrm>
              <a:off x="3987358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0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1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2"/>
            <p:cNvSpPr/>
            <p:nvPr/>
          </p:nvSpPr>
          <p:spPr>
            <a:xfrm>
              <a:off x="39873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3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4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5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6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7"/>
            <p:cNvSpPr/>
            <p:nvPr/>
          </p:nvSpPr>
          <p:spPr>
            <a:xfrm>
              <a:off x="3987358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8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79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0"/>
            <p:cNvSpPr/>
            <p:nvPr/>
          </p:nvSpPr>
          <p:spPr>
            <a:xfrm>
              <a:off x="3987358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1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2"/>
            <p:cNvSpPr/>
            <p:nvPr/>
          </p:nvSpPr>
          <p:spPr>
            <a:xfrm>
              <a:off x="3987358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3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4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5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6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7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8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89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0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1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2"/>
            <p:cNvSpPr/>
            <p:nvPr/>
          </p:nvSpPr>
          <p:spPr>
            <a:xfrm>
              <a:off x="3987358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3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4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5"/>
            <p:cNvSpPr/>
            <p:nvPr/>
          </p:nvSpPr>
          <p:spPr>
            <a:xfrm>
              <a:off x="3987358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6"/>
            <p:cNvSpPr/>
            <p:nvPr/>
          </p:nvSpPr>
          <p:spPr>
            <a:xfrm>
              <a:off x="3987358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7"/>
            <p:cNvSpPr/>
            <p:nvPr/>
          </p:nvSpPr>
          <p:spPr>
            <a:xfrm>
              <a:off x="3987358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8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099"/>
            <p:cNvSpPr/>
            <p:nvPr/>
          </p:nvSpPr>
          <p:spPr>
            <a:xfrm>
              <a:off x="3987358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0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1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2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3"/>
            <p:cNvSpPr/>
            <p:nvPr/>
          </p:nvSpPr>
          <p:spPr>
            <a:xfrm>
              <a:off x="3987358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4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5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6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7"/>
            <p:cNvSpPr/>
            <p:nvPr/>
          </p:nvSpPr>
          <p:spPr>
            <a:xfrm>
              <a:off x="39873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8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09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0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1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2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g3113"/>
            <p:cNvSpPr/>
            <p:nvPr/>
          </p:nvSpPr>
          <p:spPr>
            <a:xfrm>
              <a:off x="3519708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close/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l3114"/>
            <p:cNvSpPr/>
            <p:nvPr/>
          </p:nvSpPr>
          <p:spPr>
            <a:xfrm>
              <a:off x="3538565" y="6131966"/>
              <a:ext cx="471424" cy="0"/>
            </a:xfrm>
            <a:custGeom>
              <a:avLst/>
              <a:pathLst>
                <a:path w="471424" h="0">
                  <a:moveTo>
                    <a:pt x="0" y="0"/>
                  </a:moveTo>
                  <a:lnTo>
                    <a:pt x="471424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l3115"/>
            <p:cNvSpPr/>
            <p:nvPr/>
          </p:nvSpPr>
          <p:spPr>
            <a:xfrm>
              <a:off x="3538565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l3116"/>
            <p:cNvSpPr/>
            <p:nvPr/>
          </p:nvSpPr>
          <p:spPr>
            <a:xfrm>
              <a:off x="3656421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l3117"/>
            <p:cNvSpPr/>
            <p:nvPr/>
          </p:nvSpPr>
          <p:spPr>
            <a:xfrm>
              <a:off x="3774277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l3118"/>
            <p:cNvSpPr/>
            <p:nvPr/>
          </p:nvSpPr>
          <p:spPr>
            <a:xfrm>
              <a:off x="3892133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l3119"/>
            <p:cNvSpPr/>
            <p:nvPr/>
          </p:nvSpPr>
          <p:spPr>
            <a:xfrm>
              <a:off x="4009989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tx3120"/>
            <p:cNvSpPr/>
            <p:nvPr/>
          </p:nvSpPr>
          <p:spPr>
            <a:xfrm>
              <a:off x="3468652" y="6276982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23" name="tx3121"/>
            <p:cNvSpPr/>
            <p:nvPr/>
          </p:nvSpPr>
          <p:spPr>
            <a:xfrm>
              <a:off x="3704364" y="6276736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24" name="tx3122"/>
            <p:cNvSpPr/>
            <p:nvPr/>
          </p:nvSpPr>
          <p:spPr>
            <a:xfrm>
              <a:off x="3940076" y="6276883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25" name="pl3123"/>
            <p:cNvSpPr/>
            <p:nvPr/>
          </p:nvSpPr>
          <p:spPr>
            <a:xfrm>
              <a:off x="4028846" y="5553632"/>
              <a:ext cx="0" cy="556090"/>
            </a:xfrm>
            <a:custGeom>
              <a:avLst/>
              <a:pathLst>
                <a:path w="0" h="556090">
                  <a:moveTo>
                    <a:pt x="0" y="55609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4"/>
            <p:cNvSpPr/>
            <p:nvPr/>
          </p:nvSpPr>
          <p:spPr>
            <a:xfrm>
              <a:off x="4028846" y="610972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5"/>
            <p:cNvSpPr/>
            <p:nvPr/>
          </p:nvSpPr>
          <p:spPr>
            <a:xfrm>
              <a:off x="4028846" y="597070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pl3126"/>
            <p:cNvSpPr/>
            <p:nvPr/>
          </p:nvSpPr>
          <p:spPr>
            <a:xfrm>
              <a:off x="4028846" y="583167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9" name="pl3127"/>
            <p:cNvSpPr/>
            <p:nvPr/>
          </p:nvSpPr>
          <p:spPr>
            <a:xfrm>
              <a:off x="4028846" y="56926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0" name="pl3128"/>
            <p:cNvSpPr/>
            <p:nvPr/>
          </p:nvSpPr>
          <p:spPr>
            <a:xfrm>
              <a:off x="4028846" y="555363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1" name="tx3129"/>
            <p:cNvSpPr/>
            <p:nvPr/>
          </p:nvSpPr>
          <p:spPr>
            <a:xfrm rot="-5400000">
              <a:off x="4140072" y="6073599"/>
              <a:ext cx="139825" cy="722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32" name="tx3130"/>
            <p:cNvSpPr/>
            <p:nvPr/>
          </p:nvSpPr>
          <p:spPr>
            <a:xfrm rot="-5400000">
              <a:off x="4139949" y="5795431"/>
              <a:ext cx="139825" cy="7249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33" name="tx3131"/>
            <p:cNvSpPr/>
            <p:nvPr/>
          </p:nvSpPr>
          <p:spPr>
            <a:xfrm rot="-5400000">
              <a:off x="4140023" y="5517460"/>
              <a:ext cx="139825" cy="723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34" name="tx3132"/>
            <p:cNvSpPr/>
            <p:nvPr/>
          </p:nvSpPr>
          <p:spPr>
            <a:xfrm>
              <a:off x="3631141" y="5776867"/>
              <a:ext cx="286271" cy="7606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</p:grpSp>
      <p:grpSp xmlns:pic="http://schemas.openxmlformats.org/drawingml/2006/picture">
        <p:nvGrpSpPr>
          <p:cNvPr id="3135" name=""/>
          <p:cNvGrpSpPr/>
          <p:nvPr/>
        </p:nvGrpSpPr>
        <p:grpSpPr>
          <a:xfrm>
            <a:off x="4572000" y="2103120"/>
            <a:ext cx="4114800" cy="4572000"/>
            <a:chOff x="4572000" y="2103120"/>
            <a:chExt cx="4114800" cy="4572000"/>
          </a:xfrm>
        </p:grpSpPr>
        <p:sp>
          <p:nvSpPr>
            <p:cNvPr id="3136" name="rc3"/>
            <p:cNvSpPr/>
            <p:nvPr/>
          </p:nvSpPr>
          <p:spPr>
            <a:xfrm>
              <a:off x="4572000" y="210312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rc4"/>
            <p:cNvSpPr/>
            <p:nvPr/>
          </p:nvSpPr>
          <p:spPr>
            <a:xfrm>
              <a:off x="4572000" y="210312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rc5"/>
            <p:cNvSpPr/>
            <p:nvPr/>
          </p:nvSpPr>
          <p:spPr>
            <a:xfrm>
              <a:off x="4994430" y="2172709"/>
              <a:ext cx="3622780" cy="4099407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3139" name="pl6"/>
            <p:cNvSpPr/>
            <p:nvPr/>
          </p:nvSpPr>
          <p:spPr>
            <a:xfrm>
              <a:off x="4994430" y="5752752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0" name="pl7"/>
            <p:cNvSpPr/>
            <p:nvPr/>
          </p:nvSpPr>
          <p:spPr>
            <a:xfrm>
              <a:off x="4994430" y="4959830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1" name="pl8"/>
            <p:cNvSpPr/>
            <p:nvPr/>
          </p:nvSpPr>
          <p:spPr>
            <a:xfrm>
              <a:off x="4994430" y="4166908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2" name="pl9"/>
            <p:cNvSpPr/>
            <p:nvPr/>
          </p:nvSpPr>
          <p:spPr>
            <a:xfrm>
              <a:off x="4994430" y="3373986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3" name="pl10"/>
            <p:cNvSpPr/>
            <p:nvPr/>
          </p:nvSpPr>
          <p:spPr>
            <a:xfrm>
              <a:off x="4994430" y="2581063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4" name="pl11"/>
            <p:cNvSpPr/>
            <p:nvPr/>
          </p:nvSpPr>
          <p:spPr>
            <a:xfrm>
              <a:off x="5135826" y="217270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5" name="pl12"/>
            <p:cNvSpPr/>
            <p:nvPr/>
          </p:nvSpPr>
          <p:spPr>
            <a:xfrm>
              <a:off x="6299585" y="217270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6" name="pl13"/>
            <p:cNvSpPr/>
            <p:nvPr/>
          </p:nvSpPr>
          <p:spPr>
            <a:xfrm>
              <a:off x="7463344" y="217270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7" name="pl14"/>
            <p:cNvSpPr/>
            <p:nvPr/>
          </p:nvSpPr>
          <p:spPr>
            <a:xfrm>
              <a:off x="4994430" y="6149214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8" name="pl15"/>
            <p:cNvSpPr/>
            <p:nvPr/>
          </p:nvSpPr>
          <p:spPr>
            <a:xfrm>
              <a:off x="4994430" y="5356291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9" name="pl16"/>
            <p:cNvSpPr/>
            <p:nvPr/>
          </p:nvSpPr>
          <p:spPr>
            <a:xfrm>
              <a:off x="4994430" y="4563369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0" name="pl17"/>
            <p:cNvSpPr/>
            <p:nvPr/>
          </p:nvSpPr>
          <p:spPr>
            <a:xfrm>
              <a:off x="4994430" y="3770447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1" name="pl18"/>
            <p:cNvSpPr/>
            <p:nvPr/>
          </p:nvSpPr>
          <p:spPr>
            <a:xfrm>
              <a:off x="4994430" y="2977525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2" name="pl19"/>
            <p:cNvSpPr/>
            <p:nvPr/>
          </p:nvSpPr>
          <p:spPr>
            <a:xfrm>
              <a:off x="4994430" y="2184602"/>
              <a:ext cx="3622780" cy="0"/>
            </a:xfrm>
            <a:custGeom>
              <a:avLst/>
              <a:pathLst>
                <a:path w="3622780" h="0">
                  <a:moveTo>
                    <a:pt x="0" y="0"/>
                  </a:moveTo>
                  <a:lnTo>
                    <a:pt x="3622780" y="0"/>
                  </a:lnTo>
                  <a:lnTo>
                    <a:pt x="362278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3" name="pl20"/>
            <p:cNvSpPr/>
            <p:nvPr/>
          </p:nvSpPr>
          <p:spPr>
            <a:xfrm>
              <a:off x="5717706" y="217270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4" name="pl21"/>
            <p:cNvSpPr/>
            <p:nvPr/>
          </p:nvSpPr>
          <p:spPr>
            <a:xfrm>
              <a:off x="6881464" y="217270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5" name="pl22"/>
            <p:cNvSpPr/>
            <p:nvPr/>
          </p:nvSpPr>
          <p:spPr>
            <a:xfrm>
              <a:off x="8045223" y="2172709"/>
              <a:ext cx="0" cy="4099407"/>
            </a:xfrm>
            <a:custGeom>
              <a:avLst/>
              <a:pathLst>
                <a:path w="0" h="4099407">
                  <a:moveTo>
                    <a:pt x="0" y="4099407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6" name="pt23"/>
            <p:cNvSpPr/>
            <p:nvPr/>
          </p:nvSpPr>
          <p:spPr>
            <a:xfrm>
              <a:off x="5809256" y="437995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7" name="pt24"/>
            <p:cNvSpPr/>
            <p:nvPr/>
          </p:nvSpPr>
          <p:spPr>
            <a:xfrm>
              <a:off x="5809256" y="437995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8" name="pt25"/>
            <p:cNvSpPr/>
            <p:nvPr/>
          </p:nvSpPr>
          <p:spPr>
            <a:xfrm>
              <a:off x="5611417" y="40945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9" name="pt26"/>
            <p:cNvSpPr/>
            <p:nvPr/>
          </p:nvSpPr>
          <p:spPr>
            <a:xfrm>
              <a:off x="5809256" y="43165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0" name="pt27"/>
            <p:cNvSpPr/>
            <p:nvPr/>
          </p:nvSpPr>
          <p:spPr>
            <a:xfrm>
              <a:off x="6565699" y="47447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1" name="pt28"/>
            <p:cNvSpPr/>
            <p:nvPr/>
          </p:nvSpPr>
          <p:spPr>
            <a:xfrm>
              <a:off x="5751068" y="48398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2" name="pt29"/>
            <p:cNvSpPr/>
            <p:nvPr/>
          </p:nvSpPr>
          <p:spPr>
            <a:xfrm>
              <a:off x="7380330" y="544247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3" name="pt30"/>
            <p:cNvSpPr/>
            <p:nvPr/>
          </p:nvSpPr>
          <p:spPr>
            <a:xfrm>
              <a:off x="5250651" y="384077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4" name="pt31"/>
            <p:cNvSpPr/>
            <p:nvPr/>
          </p:nvSpPr>
          <p:spPr>
            <a:xfrm>
              <a:off x="5634692" y="40945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5" name="pt32"/>
            <p:cNvSpPr/>
            <p:nvPr/>
          </p:nvSpPr>
          <p:spPr>
            <a:xfrm>
              <a:off x="5960544" y="46654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6" name="pt33"/>
            <p:cNvSpPr/>
            <p:nvPr/>
          </p:nvSpPr>
          <p:spPr>
            <a:xfrm>
              <a:off x="5960544" y="488742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7" name="pt34"/>
            <p:cNvSpPr/>
            <p:nvPr/>
          </p:nvSpPr>
          <p:spPr>
            <a:xfrm>
              <a:off x="6623887" y="510944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8" name="pt35"/>
            <p:cNvSpPr/>
            <p:nvPr/>
          </p:nvSpPr>
          <p:spPr>
            <a:xfrm>
              <a:off x="6623887" y="49667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9" name="pt36"/>
            <p:cNvSpPr/>
            <p:nvPr/>
          </p:nvSpPr>
          <p:spPr>
            <a:xfrm>
              <a:off x="6623887" y="529974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0" name="pt37"/>
            <p:cNvSpPr/>
            <p:nvPr/>
          </p:nvSpPr>
          <p:spPr>
            <a:xfrm>
              <a:off x="6914826" y="60609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1" name="pt38"/>
            <p:cNvSpPr/>
            <p:nvPr/>
          </p:nvSpPr>
          <p:spPr>
            <a:xfrm>
              <a:off x="7031202" y="60609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2" name="pt39"/>
            <p:cNvSpPr/>
            <p:nvPr/>
          </p:nvSpPr>
          <p:spPr>
            <a:xfrm>
              <a:off x="7205766" y="53790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3" name="pt40"/>
            <p:cNvSpPr/>
            <p:nvPr/>
          </p:nvSpPr>
          <p:spPr>
            <a:xfrm>
              <a:off x="5297202" y="25720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4" name="pt41"/>
            <p:cNvSpPr/>
            <p:nvPr/>
          </p:nvSpPr>
          <p:spPr>
            <a:xfrm>
              <a:off x="5134275" y="28892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5" name="pt42"/>
            <p:cNvSpPr/>
            <p:nvPr/>
          </p:nvSpPr>
          <p:spPr>
            <a:xfrm>
              <a:off x="5285564" y="23342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6" name="pt43"/>
            <p:cNvSpPr/>
            <p:nvPr/>
          </p:nvSpPr>
          <p:spPr>
            <a:xfrm>
              <a:off x="5657967" y="43006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7" name="pt44"/>
            <p:cNvSpPr/>
            <p:nvPr/>
          </p:nvSpPr>
          <p:spPr>
            <a:xfrm>
              <a:off x="6274759" y="52521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8" name="pt45"/>
            <p:cNvSpPr/>
            <p:nvPr/>
          </p:nvSpPr>
          <p:spPr>
            <a:xfrm>
              <a:off x="6274759" y="529974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9" name="pt46"/>
            <p:cNvSpPr/>
            <p:nvPr/>
          </p:nvSpPr>
          <p:spPr>
            <a:xfrm>
              <a:off x="7380330" y="560105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0" name="pt47"/>
            <p:cNvSpPr/>
            <p:nvPr/>
          </p:nvSpPr>
          <p:spPr>
            <a:xfrm>
              <a:off x="6565699" y="46654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1" name="pt48"/>
            <p:cNvSpPr/>
            <p:nvPr/>
          </p:nvSpPr>
          <p:spPr>
            <a:xfrm>
              <a:off x="5297202" y="338087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2" name="pt49"/>
            <p:cNvSpPr/>
            <p:nvPr/>
          </p:nvSpPr>
          <p:spPr>
            <a:xfrm>
              <a:off x="5588141" y="358703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3" name="pt50"/>
            <p:cNvSpPr/>
            <p:nvPr/>
          </p:nvSpPr>
          <p:spPr>
            <a:xfrm>
              <a:off x="5844168" y="28892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4" name="pt51"/>
            <p:cNvSpPr/>
            <p:nvPr/>
          </p:nvSpPr>
          <p:spPr>
            <a:xfrm>
              <a:off x="7601444" y="520459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5" name="pt52"/>
            <p:cNvSpPr/>
            <p:nvPr/>
          </p:nvSpPr>
          <p:spPr>
            <a:xfrm>
              <a:off x="6565699" y="458611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6" name="pt53"/>
            <p:cNvSpPr/>
            <p:nvPr/>
          </p:nvSpPr>
          <p:spPr>
            <a:xfrm>
              <a:off x="8427713" y="5331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7" name="pt54"/>
            <p:cNvSpPr/>
            <p:nvPr/>
          </p:nvSpPr>
          <p:spPr>
            <a:xfrm>
              <a:off x="5797618" y="43165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8" name="tx55"/>
            <p:cNvSpPr/>
            <p:nvPr/>
          </p:nvSpPr>
          <p:spPr>
            <a:xfrm>
              <a:off x="4807488" y="6109023"/>
              <a:ext cx="124311" cy="8027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3189" name="tx56"/>
            <p:cNvSpPr/>
            <p:nvPr/>
          </p:nvSpPr>
          <p:spPr>
            <a:xfrm>
              <a:off x="4807488" y="5316591"/>
              <a:ext cx="124311" cy="797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15</a:t>
              </a:r>
            </a:p>
          </p:txBody>
        </p:sp>
        <p:sp>
          <p:nvSpPr>
            <p:cNvPr id="3190" name="tx57"/>
            <p:cNvSpPr/>
            <p:nvPr/>
          </p:nvSpPr>
          <p:spPr>
            <a:xfrm>
              <a:off x="4807488" y="4522905"/>
              <a:ext cx="124311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20</a:t>
              </a:r>
            </a:p>
          </p:txBody>
        </p:sp>
        <p:sp>
          <p:nvSpPr>
            <p:cNvPr id="3191" name="tx58"/>
            <p:cNvSpPr/>
            <p:nvPr/>
          </p:nvSpPr>
          <p:spPr>
            <a:xfrm>
              <a:off x="4807488" y="3730147"/>
              <a:ext cx="12431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25</a:t>
              </a:r>
            </a:p>
          </p:txBody>
        </p:sp>
        <p:sp>
          <p:nvSpPr>
            <p:cNvPr id="3192" name="tx59"/>
            <p:cNvSpPr/>
            <p:nvPr/>
          </p:nvSpPr>
          <p:spPr>
            <a:xfrm>
              <a:off x="4807488" y="2937224"/>
              <a:ext cx="12431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30</a:t>
              </a:r>
            </a:p>
          </p:txBody>
        </p:sp>
        <p:sp>
          <p:nvSpPr>
            <p:cNvPr id="3193" name="tx60"/>
            <p:cNvSpPr/>
            <p:nvPr/>
          </p:nvSpPr>
          <p:spPr>
            <a:xfrm>
              <a:off x="4807488" y="2144302"/>
              <a:ext cx="124311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35</a:t>
              </a:r>
            </a:p>
          </p:txBody>
        </p:sp>
        <p:sp>
          <p:nvSpPr>
            <p:cNvPr id="3194" name="pl61"/>
            <p:cNvSpPr/>
            <p:nvPr/>
          </p:nvSpPr>
          <p:spPr>
            <a:xfrm>
              <a:off x="4959635" y="614921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5" name="pl62"/>
            <p:cNvSpPr/>
            <p:nvPr/>
          </p:nvSpPr>
          <p:spPr>
            <a:xfrm>
              <a:off x="4959635" y="535629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6" name="pl63"/>
            <p:cNvSpPr/>
            <p:nvPr/>
          </p:nvSpPr>
          <p:spPr>
            <a:xfrm>
              <a:off x="4959635" y="4563369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7" name="pl64"/>
            <p:cNvSpPr/>
            <p:nvPr/>
          </p:nvSpPr>
          <p:spPr>
            <a:xfrm>
              <a:off x="4959635" y="377044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8" name="pl65"/>
            <p:cNvSpPr/>
            <p:nvPr/>
          </p:nvSpPr>
          <p:spPr>
            <a:xfrm>
              <a:off x="4959635" y="297752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9" name="pl66"/>
            <p:cNvSpPr/>
            <p:nvPr/>
          </p:nvSpPr>
          <p:spPr>
            <a:xfrm>
              <a:off x="4959635" y="218460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0" name="pl67"/>
            <p:cNvSpPr/>
            <p:nvPr/>
          </p:nvSpPr>
          <p:spPr>
            <a:xfrm>
              <a:off x="5717706" y="627211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1" name="pl68"/>
            <p:cNvSpPr/>
            <p:nvPr/>
          </p:nvSpPr>
          <p:spPr>
            <a:xfrm>
              <a:off x="6881464" y="627211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2" name="pl69"/>
            <p:cNvSpPr/>
            <p:nvPr/>
          </p:nvSpPr>
          <p:spPr>
            <a:xfrm>
              <a:off x="8045223" y="6272116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3" name="tx70"/>
            <p:cNvSpPr/>
            <p:nvPr/>
          </p:nvSpPr>
          <p:spPr>
            <a:xfrm>
              <a:off x="5624472" y="6334637"/>
              <a:ext cx="186466" cy="8027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100</a:t>
              </a:r>
            </a:p>
          </p:txBody>
        </p:sp>
        <p:sp>
          <p:nvSpPr>
            <p:cNvPr id="3204" name="tx71"/>
            <p:cNvSpPr/>
            <p:nvPr/>
          </p:nvSpPr>
          <p:spPr>
            <a:xfrm>
              <a:off x="6788231" y="6334365"/>
              <a:ext cx="186466" cy="805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200</a:t>
              </a:r>
            </a:p>
          </p:txBody>
        </p:sp>
        <p:sp>
          <p:nvSpPr>
            <p:cNvPr id="3205" name="tx72"/>
            <p:cNvSpPr/>
            <p:nvPr/>
          </p:nvSpPr>
          <p:spPr>
            <a:xfrm>
              <a:off x="7951990" y="6334528"/>
              <a:ext cx="186466" cy="80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300</a:t>
              </a:r>
            </a:p>
          </p:txBody>
        </p:sp>
        <p:sp>
          <p:nvSpPr>
            <p:cNvPr id="3206" name="tx73"/>
            <p:cNvSpPr/>
            <p:nvPr/>
          </p:nvSpPr>
          <p:spPr>
            <a:xfrm>
              <a:off x="6728126" y="6444957"/>
              <a:ext cx="155388" cy="12967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hp</a:t>
              </a:r>
            </a:p>
          </p:txBody>
        </p:sp>
        <p:sp>
          <p:nvSpPr>
            <p:cNvPr id="3207" name="tx74"/>
            <p:cNvSpPr/>
            <p:nvPr/>
          </p:nvSpPr>
          <p:spPr>
            <a:xfrm rot="-5400000">
              <a:off x="4553048" y="4169548"/>
              <a:ext cx="271760" cy="1057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mpg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cardiomoon</cp:lastModifiedBy>
  <cp:revision>3</cp:revision>
  <dcterms:created xsi:type="dcterms:W3CDTF">2017-02-13T16:18:36Z</dcterms:created>
  <dcterms:modified xsi:type="dcterms:W3CDTF">2022-04-05T08:57:36Z</dcterms:modified>
  <cp:category/>
</cp:coreProperties>
</file>

<file path=docProps/thumbnail.jpeg>
</file>