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CC"/>
    <a:srgbClr val="999999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D27102A9-8310-4765-A935-A1911B00CA5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700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ABD99-5C8B-4067-8CAD-0AF7E8753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" y="1122363"/>
            <a:ext cx="11731752" cy="2387600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CB36FE-E827-44D7-B32F-7B498CAD74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" y="3602038"/>
            <a:ext cx="11731752" cy="147286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CH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0DDB8D9-0E47-4391-AFE9-718F99456D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046899" y="6217922"/>
            <a:ext cx="1913453" cy="45719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0AC892E-58DA-46D0-80B8-443404641DAC}"/>
              </a:ext>
            </a:extLst>
          </p:cNvPr>
          <p:cNvCxnSpPr/>
          <p:nvPr userDrawn="1"/>
        </p:nvCxnSpPr>
        <p:spPr>
          <a:xfrm>
            <a:off x="-1524" y="6035040"/>
            <a:ext cx="12192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E0B34FA-F42D-402F-B5A7-439ACC09AF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50752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/>
                </a:solidFill>
              </a:defRPr>
            </a:lvl1pPr>
          </a:lstStyle>
          <a:p>
            <a:fld id="{D2AFCC29-5969-455F-A66F-011619E11FF2}" type="datetimeFigureOut">
              <a:rPr lang="en-CH" smtClean="0"/>
              <a:pPr/>
              <a:t>09/16/2022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85829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E6ABE3-7B91-4B18-9054-3AB955392B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633229-C1D4-4863-94F9-7A5887AA9F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1DC4A7-AB1C-4309-A640-6B71DE0280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B674421-677E-4B66-A2DA-A5AC43FD4FB9}" type="datetimeFigureOut">
              <a:rPr lang="en-CH" smtClean="0"/>
              <a:t>09/16/2022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DA4FB-D5B2-4A26-993D-C30CB5260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F2833-2585-4DDD-A44D-34D54F6A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4DE7A4-2B7A-433D-B62F-90D0DFA52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8949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D75F3-8F49-4FE9-B554-9566A1CEB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37117-A2F6-4296-ABEC-77AAB0017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77732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1D9A4F-DEBD-4C52-A2D3-72D27DB6EB35}"/>
              </a:ext>
            </a:extLst>
          </p:cNvPr>
          <p:cNvSpPr/>
          <p:nvPr userDrawn="1"/>
        </p:nvSpPr>
        <p:spPr>
          <a:xfrm>
            <a:off x="-1524" y="6035040"/>
            <a:ext cx="12192000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1DD392-DD3A-40C8-9E5B-518ABD588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124712"/>
            <a:ext cx="11731752" cy="2386584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4ACA0-308F-410B-9D48-837F9F38A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0" y="3602736"/>
            <a:ext cx="11731752" cy="165506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AD7F306-7A23-48E0-8393-9C5704241A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046899" y="6217922"/>
            <a:ext cx="1913453" cy="45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16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FFE93-3977-452D-84EA-EC710E570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D77CA-E99A-4DEC-9763-3B98CD331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0" y="1737360"/>
            <a:ext cx="57912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592B55-12D0-459E-B72F-B848BD96CD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37360"/>
            <a:ext cx="5788152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3443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52905-B8BB-4999-A801-C5F02C054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65125"/>
            <a:ext cx="1173175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D88E0-1967-49C4-9E99-A40692E3A3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0" y="1690687"/>
            <a:ext cx="5768975" cy="8143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540D7D-E63D-4DAE-A408-888523C78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8600" y="2505075"/>
            <a:ext cx="5768975" cy="33470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B949BA-785D-4A2E-AF37-0E6A5446A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90687"/>
            <a:ext cx="5788152" cy="814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B510A4-2242-42D6-AAB8-5643C37F79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4426" y="2505075"/>
            <a:ext cx="5765925" cy="33470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6131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84FDE-FFF7-4A94-B046-DEE27442A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53966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879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5624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571105"/>
            <a:ext cx="4011084" cy="426443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7487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B3DF6-778E-43EB-8076-6296D6586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4DF2ED-B38E-4F09-B8FB-3BEA051026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6BE5A-CF15-4CE1-A902-69027BCDC8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B674421-677E-4B66-A2DA-A5AC43FD4FB9}" type="datetimeFigureOut">
              <a:rPr lang="en-CH" smtClean="0"/>
              <a:t>09/16/2022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A4194-41F2-4BBC-9C69-BD56BF24E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1F7B7-1376-4D75-904A-DC3C8D0E7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4DE7A4-2B7A-433D-B62F-90D0DFA526E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349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325C34-BD45-4738-A53D-1D0EC55C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28600"/>
            <a:ext cx="1173175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A519E8-E1C5-44C5-9F87-E05E2CCB92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0" y="1737360"/>
            <a:ext cx="11731752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H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8CE3A90-11C1-4290-8A18-B460A5CC1023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046899" y="6217920"/>
            <a:ext cx="1913453" cy="4572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E2A0459-A2BC-4EE0-86A0-58CC0AA8D65E}"/>
              </a:ext>
            </a:extLst>
          </p:cNvPr>
          <p:cNvCxnSpPr/>
          <p:nvPr userDrawn="1"/>
        </p:nvCxnSpPr>
        <p:spPr>
          <a:xfrm>
            <a:off x="-1524" y="6035040"/>
            <a:ext cx="12192000" cy="0"/>
          </a:xfrm>
          <a:prstGeom prst="line">
            <a:avLst/>
          </a:prstGeom>
          <a:ln w="9525">
            <a:solidFill>
              <a:srgbClr val="CCCC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924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239F3-F1AF-48DE-94C4-E7F8FDDF63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54E51F-6CDC-471B-AC96-8B9ED5D002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57284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1A1A1A"/>
      </a:dk1>
      <a:lt1>
        <a:sysClr val="window" lastClr="FFFFFF"/>
      </a:lt1>
      <a:dk2>
        <a:srgbClr val="1A1A1A"/>
      </a:dk2>
      <a:lt2>
        <a:srgbClr val="FFFFFF"/>
      </a:lt2>
      <a:accent1>
        <a:srgbClr val="0072BC"/>
      </a:accent1>
      <a:accent2>
        <a:srgbClr val="18375F"/>
      </a:accent2>
      <a:accent3>
        <a:srgbClr val="00B398"/>
      </a:accent3>
      <a:accent4>
        <a:srgbClr val="666666"/>
      </a:accent4>
      <a:accent5>
        <a:srgbClr val="EF4A60"/>
      </a:accent5>
      <a:accent6>
        <a:srgbClr val="FAEB00"/>
      </a:accent6>
      <a:hlink>
        <a:srgbClr val="0072BC"/>
      </a:hlink>
      <a:folHlink>
        <a:srgbClr val="0072BC"/>
      </a:folHlink>
    </a:clrScheme>
    <a:fontScheme name="UNHCR-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Vidonne</dc:creator>
  <cp:lastModifiedBy>Matheus Soldi Hardt</cp:lastModifiedBy>
  <cp:revision>15</cp:revision>
  <dcterms:created xsi:type="dcterms:W3CDTF">2021-12-03T10:33:10Z</dcterms:created>
  <dcterms:modified xsi:type="dcterms:W3CDTF">2022-09-16T14:18:08Z</dcterms:modified>
</cp:coreProperties>
</file>