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15087600" cy="10698163"/>
  <p:notesSz cx="6858000" cy="9144000"/>
  <p:defaultTextStyle>
    <a:defPPr>
      <a:defRPr lang="en-US"/>
    </a:defPPr>
    <a:lvl1pPr marL="0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526237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052474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1578712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2104949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2631186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3157423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3683660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4209898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53" d="100"/>
          <a:sy n="53" d="100"/>
        </p:scale>
        <p:origin x="-1339" y="-86"/>
      </p:cViewPr>
      <p:guideLst>
        <p:guide orient="horz" pos="3370"/>
        <p:guide pos="475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1570" y="3323370"/>
            <a:ext cx="12824460" cy="22931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63140" y="6062292"/>
            <a:ext cx="10561320" cy="273397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62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524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787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1049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31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574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836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2098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850052" y="428427"/>
            <a:ext cx="3677604" cy="9128109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7249" y="428427"/>
            <a:ext cx="10781349" cy="912810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1817" y="6874563"/>
            <a:ext cx="12824460" cy="2124774"/>
          </a:xfrm>
        </p:spPr>
        <p:txBody>
          <a:bodyPr anchor="t"/>
          <a:lstStyle>
            <a:lvl1pPr algn="l">
              <a:defRPr sz="46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91817" y="4534341"/>
            <a:ext cx="12824460" cy="2340223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6237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52474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7871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10494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3118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5742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8366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20989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7249" y="2496240"/>
            <a:ext cx="7229475" cy="706029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98184" y="2496240"/>
            <a:ext cx="7229475" cy="706029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80" y="428422"/>
            <a:ext cx="13578840" cy="178302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4384" y="2394706"/>
            <a:ext cx="6666310" cy="997999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26237" indent="0">
              <a:buNone/>
              <a:defRPr sz="2300" b="1"/>
            </a:lvl2pPr>
            <a:lvl3pPr marL="1052474" indent="0">
              <a:buNone/>
              <a:defRPr sz="2100" b="1"/>
            </a:lvl3pPr>
            <a:lvl4pPr marL="1578712" indent="0">
              <a:buNone/>
              <a:defRPr sz="1800" b="1"/>
            </a:lvl4pPr>
            <a:lvl5pPr marL="2104949" indent="0">
              <a:buNone/>
              <a:defRPr sz="1800" b="1"/>
            </a:lvl5pPr>
            <a:lvl6pPr marL="2631186" indent="0">
              <a:buNone/>
              <a:defRPr sz="1800" b="1"/>
            </a:lvl6pPr>
            <a:lvl7pPr marL="3157423" indent="0">
              <a:buNone/>
              <a:defRPr sz="1800" b="1"/>
            </a:lvl7pPr>
            <a:lvl8pPr marL="3683660" indent="0">
              <a:buNone/>
              <a:defRPr sz="1800" b="1"/>
            </a:lvl8pPr>
            <a:lvl9pPr marL="4209898" indent="0">
              <a:buNone/>
              <a:defRPr sz="18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4384" y="3392705"/>
            <a:ext cx="6666310" cy="6163826"/>
          </a:xfrm>
        </p:spPr>
        <p:txBody>
          <a:bodyPr/>
          <a:lstStyle>
            <a:lvl1pPr>
              <a:defRPr sz="28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664295" y="2394706"/>
            <a:ext cx="6668930" cy="997999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26237" indent="0">
              <a:buNone/>
              <a:defRPr sz="2300" b="1"/>
            </a:lvl2pPr>
            <a:lvl3pPr marL="1052474" indent="0">
              <a:buNone/>
              <a:defRPr sz="2100" b="1"/>
            </a:lvl3pPr>
            <a:lvl4pPr marL="1578712" indent="0">
              <a:buNone/>
              <a:defRPr sz="1800" b="1"/>
            </a:lvl4pPr>
            <a:lvl5pPr marL="2104949" indent="0">
              <a:buNone/>
              <a:defRPr sz="1800" b="1"/>
            </a:lvl5pPr>
            <a:lvl6pPr marL="2631186" indent="0">
              <a:buNone/>
              <a:defRPr sz="1800" b="1"/>
            </a:lvl6pPr>
            <a:lvl7pPr marL="3157423" indent="0">
              <a:buNone/>
              <a:defRPr sz="1800" b="1"/>
            </a:lvl7pPr>
            <a:lvl8pPr marL="3683660" indent="0">
              <a:buNone/>
              <a:defRPr sz="1800" b="1"/>
            </a:lvl8pPr>
            <a:lvl9pPr marL="4209898" indent="0">
              <a:buNone/>
              <a:defRPr sz="18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664295" y="3392705"/>
            <a:ext cx="6668930" cy="6163826"/>
          </a:xfrm>
        </p:spPr>
        <p:txBody>
          <a:bodyPr/>
          <a:lstStyle>
            <a:lvl1pPr>
              <a:defRPr sz="28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84" y="425946"/>
            <a:ext cx="4963717" cy="1812744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98834" y="425950"/>
            <a:ext cx="8434386" cy="9130587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8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4384" y="2238692"/>
            <a:ext cx="4963717" cy="7317841"/>
          </a:xfrm>
        </p:spPr>
        <p:txBody>
          <a:bodyPr/>
          <a:lstStyle>
            <a:lvl1pPr marL="0" indent="0">
              <a:buNone/>
              <a:defRPr sz="1600"/>
            </a:lvl1pPr>
            <a:lvl2pPr marL="526237" indent="0">
              <a:buNone/>
              <a:defRPr sz="1400"/>
            </a:lvl2pPr>
            <a:lvl3pPr marL="1052474" indent="0">
              <a:buNone/>
              <a:defRPr sz="1200"/>
            </a:lvl3pPr>
            <a:lvl4pPr marL="1578712" indent="0">
              <a:buNone/>
              <a:defRPr sz="1000"/>
            </a:lvl4pPr>
            <a:lvl5pPr marL="2104949" indent="0">
              <a:buNone/>
              <a:defRPr sz="1000"/>
            </a:lvl5pPr>
            <a:lvl6pPr marL="2631186" indent="0">
              <a:buNone/>
              <a:defRPr sz="1000"/>
            </a:lvl6pPr>
            <a:lvl7pPr marL="3157423" indent="0">
              <a:buNone/>
              <a:defRPr sz="1000"/>
            </a:lvl7pPr>
            <a:lvl8pPr marL="3683660" indent="0">
              <a:buNone/>
              <a:defRPr sz="1000"/>
            </a:lvl8pPr>
            <a:lvl9pPr marL="420989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57275" y="7488714"/>
            <a:ext cx="9052560" cy="884086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57275" y="955901"/>
            <a:ext cx="9052560" cy="6418898"/>
          </a:xfrm>
        </p:spPr>
        <p:txBody>
          <a:bodyPr/>
          <a:lstStyle>
            <a:lvl1pPr marL="0" indent="0">
              <a:buNone/>
              <a:defRPr sz="3700"/>
            </a:lvl1pPr>
            <a:lvl2pPr marL="526237" indent="0">
              <a:buNone/>
              <a:defRPr sz="3200"/>
            </a:lvl2pPr>
            <a:lvl3pPr marL="1052474" indent="0">
              <a:buNone/>
              <a:defRPr sz="2800"/>
            </a:lvl3pPr>
            <a:lvl4pPr marL="1578712" indent="0">
              <a:buNone/>
              <a:defRPr sz="2300"/>
            </a:lvl4pPr>
            <a:lvl5pPr marL="2104949" indent="0">
              <a:buNone/>
              <a:defRPr sz="2300"/>
            </a:lvl5pPr>
            <a:lvl6pPr marL="2631186" indent="0">
              <a:buNone/>
              <a:defRPr sz="2300"/>
            </a:lvl6pPr>
            <a:lvl7pPr marL="3157423" indent="0">
              <a:buNone/>
              <a:defRPr sz="2300"/>
            </a:lvl7pPr>
            <a:lvl8pPr marL="3683660" indent="0">
              <a:buNone/>
              <a:defRPr sz="2300"/>
            </a:lvl8pPr>
            <a:lvl9pPr marL="4209898" indent="0">
              <a:buNone/>
              <a:defRPr sz="23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957275" y="8372800"/>
            <a:ext cx="9052560" cy="1255547"/>
          </a:xfrm>
        </p:spPr>
        <p:txBody>
          <a:bodyPr/>
          <a:lstStyle>
            <a:lvl1pPr marL="0" indent="0">
              <a:buNone/>
              <a:defRPr sz="1600"/>
            </a:lvl1pPr>
            <a:lvl2pPr marL="526237" indent="0">
              <a:buNone/>
              <a:defRPr sz="1400"/>
            </a:lvl2pPr>
            <a:lvl3pPr marL="1052474" indent="0">
              <a:buNone/>
              <a:defRPr sz="1200"/>
            </a:lvl3pPr>
            <a:lvl4pPr marL="1578712" indent="0">
              <a:buNone/>
              <a:defRPr sz="1000"/>
            </a:lvl4pPr>
            <a:lvl5pPr marL="2104949" indent="0">
              <a:buNone/>
              <a:defRPr sz="1000"/>
            </a:lvl5pPr>
            <a:lvl6pPr marL="2631186" indent="0">
              <a:buNone/>
              <a:defRPr sz="1000"/>
            </a:lvl6pPr>
            <a:lvl7pPr marL="3157423" indent="0">
              <a:buNone/>
              <a:defRPr sz="1000"/>
            </a:lvl7pPr>
            <a:lvl8pPr marL="3683660" indent="0">
              <a:buNone/>
              <a:defRPr sz="1000"/>
            </a:lvl8pPr>
            <a:lvl9pPr marL="420989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4380" y="428422"/>
            <a:ext cx="13578840" cy="1783027"/>
          </a:xfrm>
          <a:prstGeom prst="rect">
            <a:avLst/>
          </a:prstGeom>
        </p:spPr>
        <p:txBody>
          <a:bodyPr vert="horz" lIns="105247" tIns="52624" rIns="105247" bIns="5262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4380" y="2496240"/>
            <a:ext cx="13578840" cy="7060293"/>
          </a:xfrm>
          <a:prstGeom prst="rect">
            <a:avLst/>
          </a:prstGeom>
        </p:spPr>
        <p:txBody>
          <a:bodyPr vert="horz" lIns="105247" tIns="52624" rIns="105247" bIns="5262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4380" y="9915617"/>
            <a:ext cx="3520440" cy="569578"/>
          </a:xfrm>
          <a:prstGeom prst="rect">
            <a:avLst/>
          </a:prstGeom>
        </p:spPr>
        <p:txBody>
          <a:bodyPr vert="horz" lIns="105247" tIns="52624" rIns="105247" bIns="52624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154930" y="9915617"/>
            <a:ext cx="4777740" cy="569578"/>
          </a:xfrm>
          <a:prstGeom prst="rect">
            <a:avLst/>
          </a:prstGeom>
        </p:spPr>
        <p:txBody>
          <a:bodyPr vert="horz" lIns="105247" tIns="52624" rIns="105247" bIns="52624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12780" y="9915617"/>
            <a:ext cx="3520440" cy="569578"/>
          </a:xfrm>
          <a:prstGeom prst="rect">
            <a:avLst/>
          </a:prstGeom>
        </p:spPr>
        <p:txBody>
          <a:bodyPr vert="horz" lIns="105247" tIns="52624" rIns="105247" bIns="52624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52474" rtl="0" eaLnBrk="1" latinLnBrk="0" hangingPunct="1">
        <a:spcBef>
          <a:spcPct val="0"/>
        </a:spcBef>
        <a:buNone/>
        <a:defRPr sz="5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4678" indent="-394678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1pPr>
      <a:lvl2pPr marL="855135" indent="-328898" algn="l" defTabSz="1052474" rtl="0" eaLnBrk="1" latinLnBrk="0" hangingPunct="1">
        <a:spcBef>
          <a:spcPct val="20000"/>
        </a:spcBef>
        <a:buFont typeface="Arial" panose="020B0604020202020204" pitchFamily="34" charset="0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315593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841830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68067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94305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20542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46779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73016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6237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52474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78712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104949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31186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57423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83660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209898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7</cp:revision>
  <dcterms:created xsi:type="dcterms:W3CDTF">2015-07-14T21:05:00Z</dcterms:created>
  <dcterms:modified xsi:type="dcterms:W3CDTF">2015-07-14T23:33:09Z</dcterms:modified>
</cp:coreProperties>
</file>

<file path=docProps/thumbnail.jpeg>
</file>